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media/image2.jpeg" ContentType="image/jpeg"/>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Override PartName="/ppt/media/image11.jpeg" ContentType="image/jpeg"/>
  <Override PartName="/ppt/notesSlides/notesSlide5.xml" ContentType="application/vnd.openxmlformats-officedocument.presentationml.notesSlide+xml"/>
  <Override PartName="/ppt/media/image12.jpeg" ContentType="image/jpeg"/>
  <Override PartName="/ppt/media/image13.jpeg" ContentType="image/jpeg"/>
  <Override PartName="/ppt/media/image14.jpeg" ContentType="image/jpeg"/>
  <Override PartName="/ppt/notesSlides/notesSlide6.xml" ContentType="application/vnd.openxmlformats-officedocument.presentationml.notesSlide+xml"/>
  <Override PartName="/ppt/media/image15.jpeg" ContentType="image/jpeg"/>
  <Override PartName="/ppt/media/image16.jpeg" ContentType="image/jpeg"/>
  <Override PartName="/ppt/media/image17.jpeg" ContentType="image/jpeg"/>
  <Override PartName="/ppt/media/image18.jpeg" ContentType="image/jpeg"/>
  <Override PartName="/ppt/media/image19.jpeg" ContentType="image/jpeg"/>
  <Override PartName="/ppt/media/image20.jpeg" ContentType="image/jpeg"/>
  <Override PartName="/ppt/media/image21.jpeg" ContentType="image/jpeg"/>
  <Override PartName="/ppt/media/image22.jpeg" ContentType="image/jpeg"/>
  <Override PartName="/ppt/media/image23.jpeg" ContentType="image/jpeg"/>
  <Override PartName="/ppt/media/image24.jpeg" ContentType="image/jpeg"/>
  <Override PartName="/ppt/media/image25.jpeg" ContentType="image/jpeg"/>
  <Override PartName="/ppt/media/image26.jpeg" ContentType="image/jpeg"/>
  <Override PartName="/ppt/notesSlides/notesSlide7.xml" ContentType="application/vnd.openxmlformats-officedocument.presentationml.notesSlide+xml"/>
  <Override PartName="/ppt/media/image27.jpeg" ContentType="image/jpeg"/>
  <Override PartName="/ppt/media/image28.jpeg" ContentType="image/jpeg"/>
  <Override PartName="/ppt/media/image29.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Lst>
  <p:sldSz cx="9144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Gill Sans MT"/>
        <a:ea typeface="Gill Sans MT"/>
        <a:cs typeface="Gill Sans MT"/>
        <a:sym typeface="Gill Sans MT"/>
      </a:defRPr>
    </a:lvl1pPr>
    <a:lvl2pPr marL="0" marR="0" indent="457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Gill Sans MT"/>
        <a:ea typeface="Gill Sans MT"/>
        <a:cs typeface="Gill Sans MT"/>
        <a:sym typeface="Gill Sans MT"/>
      </a:defRPr>
    </a:lvl2pPr>
    <a:lvl3pPr marL="0" marR="0" indent="914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Gill Sans MT"/>
        <a:ea typeface="Gill Sans MT"/>
        <a:cs typeface="Gill Sans MT"/>
        <a:sym typeface="Gill Sans MT"/>
      </a:defRPr>
    </a:lvl3pPr>
    <a:lvl4pPr marL="0" marR="0" indent="1371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Gill Sans MT"/>
        <a:ea typeface="Gill Sans MT"/>
        <a:cs typeface="Gill Sans MT"/>
        <a:sym typeface="Gill Sans MT"/>
      </a:defRPr>
    </a:lvl4pPr>
    <a:lvl5pPr marL="0" marR="0" indent="18288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Gill Sans MT"/>
        <a:ea typeface="Gill Sans MT"/>
        <a:cs typeface="Gill Sans MT"/>
        <a:sym typeface="Gill Sans MT"/>
      </a:defRPr>
    </a:lvl5pPr>
    <a:lvl6pPr marL="0" marR="0" indent="22860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Gill Sans MT"/>
        <a:ea typeface="Gill Sans MT"/>
        <a:cs typeface="Gill Sans MT"/>
        <a:sym typeface="Gill Sans MT"/>
      </a:defRPr>
    </a:lvl6pPr>
    <a:lvl7pPr marL="0" marR="0" indent="2743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Gill Sans MT"/>
        <a:ea typeface="Gill Sans MT"/>
        <a:cs typeface="Gill Sans MT"/>
        <a:sym typeface="Gill Sans MT"/>
      </a:defRPr>
    </a:lvl7pPr>
    <a:lvl8pPr marL="0" marR="0" indent="3200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Gill Sans MT"/>
        <a:ea typeface="Gill Sans MT"/>
        <a:cs typeface="Gill Sans MT"/>
        <a:sym typeface="Gill Sans MT"/>
      </a:defRPr>
    </a:lvl8pPr>
    <a:lvl9pPr marL="0" marR="0" indent="3657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Gill Sans MT"/>
        <a:ea typeface="Gill Sans MT"/>
        <a:cs typeface="Gill Sans MT"/>
        <a:sym typeface="Gill Sans M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Gill Sans MT"/>
          <a:ea typeface="Gill Sans MT"/>
          <a:cs typeface="Gill Sans MT"/>
        </a:font>
        <a:srgbClr val="000000"/>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ECDDCA"/>
          </a:solidFill>
        </a:fill>
      </a:tcStyle>
    </a:wholeTbl>
    <a:band2H>
      <a:tcTxStyle b="def" i="def"/>
      <a:tcStyle>
        <a:tcBdr/>
        <a:fill>
          <a:solidFill>
            <a:srgbClr val="F6EFE6"/>
          </a:solidFill>
        </a:fill>
      </a:tcStyle>
    </a:band2H>
    <a:firstCol>
      <a:tcTxStyle b="on" i="off">
        <a:font>
          <a:latin typeface="Gill Sans MT"/>
          <a:ea typeface="Gill Sans MT"/>
          <a:cs typeface="Gill Sans MT"/>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1"/>
          </a:solidFill>
        </a:fill>
      </a:tcStyle>
    </a:firstCol>
    <a:lastRow>
      <a:tcTxStyle b="on" i="off">
        <a:font>
          <a:latin typeface="Gill Sans MT"/>
          <a:ea typeface="Gill Sans MT"/>
          <a:cs typeface="Gill Sans MT"/>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381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1"/>
          </a:solidFill>
        </a:fill>
      </a:tcStyle>
    </a:lastRow>
    <a:firstRow>
      <a:tcTxStyle b="on" i="off">
        <a:font>
          <a:latin typeface="Gill Sans MT"/>
          <a:ea typeface="Gill Sans MT"/>
          <a:cs typeface="Gill Sans MT"/>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381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1"/>
          </a:solidFill>
        </a:fill>
      </a:tcStyle>
    </a:firstRow>
  </a:tblStyle>
  <a:tblStyle styleId="{C7B018BB-80A7-4F77-B60F-C8B233D01FF8}" styleName="">
    <a:tblBg/>
    <a:wholeTbl>
      <a:tcTxStyle b="off" i="off">
        <a:font>
          <a:latin typeface="Gill Sans MT"/>
          <a:ea typeface="Gill Sans MT"/>
          <a:cs typeface="Gill Sans MT"/>
        </a:font>
        <a:srgbClr val="000000"/>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3">
              <a:lumOff val="44000"/>
            </a:schemeClr>
          </a:solidFill>
        </a:fill>
      </a:tcStyle>
    </a:wholeTbl>
    <a:band2H>
      <a:tcTxStyle b="def" i="def"/>
      <a:tcStyle>
        <a:tcBdr/>
        <a:fill>
          <a:solidFill>
            <a:schemeClr val="accent3">
              <a:lumOff val="44000"/>
            </a:schemeClr>
          </a:solidFill>
        </a:fill>
      </a:tcStyle>
    </a:band2H>
    <a:firstCol>
      <a:tcTxStyle b="on" i="off">
        <a:font>
          <a:latin typeface="Gill Sans MT"/>
          <a:ea typeface="Gill Sans MT"/>
          <a:cs typeface="Gill Sans MT"/>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3">
              <a:lumOff val="44000"/>
            </a:schemeClr>
          </a:solidFill>
        </a:fill>
      </a:tcStyle>
    </a:firstCol>
    <a:lastRow>
      <a:tcTxStyle b="on" i="off">
        <a:font>
          <a:latin typeface="Gill Sans MT"/>
          <a:ea typeface="Gill Sans MT"/>
          <a:cs typeface="Gill Sans MT"/>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381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3">
              <a:lumOff val="44000"/>
            </a:schemeClr>
          </a:solidFill>
        </a:fill>
      </a:tcStyle>
    </a:lastRow>
    <a:firstRow>
      <a:tcTxStyle b="on" i="off">
        <a:font>
          <a:latin typeface="Gill Sans MT"/>
          <a:ea typeface="Gill Sans MT"/>
          <a:cs typeface="Gill Sans MT"/>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381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3">
              <a:lumOff val="44000"/>
            </a:schemeClr>
          </a:solidFill>
        </a:fill>
      </a:tcStyle>
    </a:firstRow>
  </a:tblStyle>
  <a:tblStyle styleId="{EEE7283C-3CF3-47DC-8721-378D4A62B228}" styleName="">
    <a:tblBg/>
    <a:wholeTbl>
      <a:tcTxStyle b="off" i="off">
        <a:font>
          <a:latin typeface="Gill Sans MT"/>
          <a:ea typeface="Gill Sans MT"/>
          <a:cs typeface="Gill Sans MT"/>
        </a:font>
        <a:srgbClr val="000000"/>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F6EDD7"/>
          </a:solidFill>
        </a:fill>
      </a:tcStyle>
    </a:wholeTbl>
    <a:band2H>
      <a:tcTxStyle b="def" i="def"/>
      <a:tcStyle>
        <a:tcBdr/>
        <a:fill>
          <a:solidFill>
            <a:srgbClr val="FAF6EC"/>
          </a:solidFill>
        </a:fill>
      </a:tcStyle>
    </a:band2H>
    <a:firstCol>
      <a:tcTxStyle b="on" i="off">
        <a:font>
          <a:latin typeface="Gill Sans MT"/>
          <a:ea typeface="Gill Sans MT"/>
          <a:cs typeface="Gill Sans MT"/>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6"/>
          </a:solidFill>
        </a:fill>
      </a:tcStyle>
    </a:firstCol>
    <a:lastRow>
      <a:tcTxStyle b="on" i="off">
        <a:font>
          <a:latin typeface="Gill Sans MT"/>
          <a:ea typeface="Gill Sans MT"/>
          <a:cs typeface="Gill Sans MT"/>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381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6"/>
          </a:solidFill>
        </a:fill>
      </a:tcStyle>
    </a:lastRow>
    <a:firstRow>
      <a:tcTxStyle b="on" i="off">
        <a:font>
          <a:latin typeface="Gill Sans MT"/>
          <a:ea typeface="Gill Sans MT"/>
          <a:cs typeface="Gill Sans MT"/>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381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6"/>
          </a:solidFill>
        </a:fill>
      </a:tcStyle>
    </a:firstRow>
  </a:tblStyle>
  <a:tblStyle styleId="{CF821DB8-F4EB-4A41-A1BA-3FCAFE7338EE}" styleName="">
    <a:tblBg/>
    <a:wholeTbl>
      <a:tcTxStyle b="off" i="off">
        <a:font>
          <a:latin typeface="Gill Sans MT"/>
          <a:ea typeface="Gill Sans MT"/>
          <a:cs typeface="Gill Sans M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chemeClr val="accent3">
              <a:lumOff val="44000"/>
            </a:schemeClr>
          </a:solidFill>
        </a:fill>
      </a:tcStyle>
    </a:band2H>
    <a:firstCol>
      <a:tcTxStyle b="on" i="off">
        <a:font>
          <a:latin typeface="Gill Sans MT"/>
          <a:ea typeface="Gill Sans MT"/>
          <a:cs typeface="Gill Sans MT"/>
        </a:font>
        <a:schemeClr val="accent3">
          <a:lumOff val="44000"/>
        </a:schemeClr>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Gill Sans MT"/>
          <a:ea typeface="Gill Sans MT"/>
          <a:cs typeface="Gill Sans MT"/>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3">
              <a:lumOff val="44000"/>
            </a:schemeClr>
          </a:solidFill>
        </a:fill>
      </a:tcStyle>
    </a:lastRow>
    <a:firstRow>
      <a:tcTxStyle b="on" i="off">
        <a:font>
          <a:latin typeface="Gill Sans MT"/>
          <a:ea typeface="Gill Sans MT"/>
          <a:cs typeface="Gill Sans MT"/>
        </a:font>
        <a:schemeClr val="accent3">
          <a:lumOff val="44000"/>
        </a:schemeClr>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Gill Sans MT"/>
          <a:ea typeface="Gill Sans MT"/>
          <a:cs typeface="Gill Sans MT"/>
        </a:font>
        <a:srgbClr val="000000"/>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
          <a:latin typeface="Gill Sans MT"/>
          <a:ea typeface="Gill Sans MT"/>
          <a:cs typeface="Gill Sans MT"/>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000000"/>
          </a:solidFill>
        </a:fill>
      </a:tcStyle>
    </a:firstCol>
    <a:lastRow>
      <a:tcTxStyle b="on" i="off">
        <a:font>
          <a:latin typeface="Gill Sans MT"/>
          <a:ea typeface="Gill Sans MT"/>
          <a:cs typeface="Gill Sans MT"/>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381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000000"/>
          </a:solidFill>
        </a:fill>
      </a:tcStyle>
    </a:lastRow>
    <a:firstRow>
      <a:tcTxStyle b="on" i="off">
        <a:font>
          <a:latin typeface="Gill Sans MT"/>
          <a:ea typeface="Gill Sans MT"/>
          <a:cs typeface="Gill Sans MT"/>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381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000000"/>
          </a:solidFill>
        </a:fill>
      </a:tcStyle>
    </a:firstRow>
  </a:tblStyle>
  <a:tblStyle styleId="{2708684C-4D16-4618-839F-0558EEFCDFE6}" styleName="">
    <a:tblBg/>
    <a:wholeTbl>
      <a:tcTxStyle b="off" i="off">
        <a:font>
          <a:latin typeface="Gill Sans MT"/>
          <a:ea typeface="Gill Sans MT"/>
          <a:cs typeface="Gill Sans MT"/>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chemeClr val="accent3">
              <a:lumOff val="44000"/>
            </a:schemeClr>
          </a:solidFill>
        </a:fill>
      </a:tcStyle>
    </a:band2H>
    <a:firstCol>
      <a:tcTxStyle b="on" i="off">
        <a:font>
          <a:latin typeface="Gill Sans MT"/>
          <a:ea typeface="Gill Sans MT"/>
          <a:cs typeface="Gill Sans MT"/>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Gill Sans MT"/>
          <a:ea typeface="Gill Sans MT"/>
          <a:cs typeface="Gill Sans MT"/>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Gill Sans MT"/>
          <a:ea typeface="Gill Sans MT"/>
          <a:cs typeface="Gill Sans MT"/>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46" name="Shape 146"/>
          <p:cNvSpPr/>
          <p:nvPr>
            <p:ph type="sldImg"/>
          </p:nvPr>
        </p:nvSpPr>
        <p:spPr>
          <a:xfrm>
            <a:off x="1143000" y="685800"/>
            <a:ext cx="4572000" cy="3429000"/>
          </a:xfrm>
          <a:prstGeom prst="rect">
            <a:avLst/>
          </a:prstGeom>
        </p:spPr>
        <p:txBody>
          <a:bodyPr/>
          <a:lstStyle/>
          <a:p>
            <a:pPr/>
          </a:p>
        </p:txBody>
      </p:sp>
      <p:sp>
        <p:nvSpPr>
          <p:cNvPr id="147" name="Shape 147"/>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Arial"/>
      </a:defRPr>
    </a:lvl1pPr>
    <a:lvl2pPr indent="228600" latinLnBrk="0">
      <a:defRPr sz="1200">
        <a:latin typeface="+mn-lt"/>
        <a:ea typeface="+mn-ea"/>
        <a:cs typeface="+mn-cs"/>
        <a:sym typeface="Arial"/>
      </a:defRPr>
    </a:lvl2pPr>
    <a:lvl3pPr indent="457200" latinLnBrk="0">
      <a:defRPr sz="1200">
        <a:latin typeface="+mn-lt"/>
        <a:ea typeface="+mn-ea"/>
        <a:cs typeface="+mn-cs"/>
        <a:sym typeface="Arial"/>
      </a:defRPr>
    </a:lvl3pPr>
    <a:lvl4pPr indent="685800" latinLnBrk="0">
      <a:defRPr sz="1200">
        <a:latin typeface="+mn-lt"/>
        <a:ea typeface="+mn-ea"/>
        <a:cs typeface="+mn-cs"/>
        <a:sym typeface="Arial"/>
      </a:defRPr>
    </a:lvl4pPr>
    <a:lvl5pPr indent="914400" latinLnBrk="0">
      <a:defRPr sz="1200">
        <a:latin typeface="+mn-lt"/>
        <a:ea typeface="+mn-ea"/>
        <a:cs typeface="+mn-cs"/>
        <a:sym typeface="Arial"/>
      </a:defRPr>
    </a:lvl5pPr>
    <a:lvl6pPr indent="1143000" latinLnBrk="0">
      <a:defRPr sz="1200">
        <a:latin typeface="+mn-lt"/>
        <a:ea typeface="+mn-ea"/>
        <a:cs typeface="+mn-cs"/>
        <a:sym typeface="Arial"/>
      </a:defRPr>
    </a:lvl6pPr>
    <a:lvl7pPr indent="1371600" latinLnBrk="0">
      <a:defRPr sz="1200">
        <a:latin typeface="+mn-lt"/>
        <a:ea typeface="+mn-ea"/>
        <a:cs typeface="+mn-cs"/>
        <a:sym typeface="Arial"/>
      </a:defRPr>
    </a:lvl7pPr>
    <a:lvl8pPr indent="1600200" latinLnBrk="0">
      <a:defRPr sz="1200">
        <a:latin typeface="+mn-lt"/>
        <a:ea typeface="+mn-ea"/>
        <a:cs typeface="+mn-cs"/>
        <a:sym typeface="Arial"/>
      </a:defRPr>
    </a:lvl8pPr>
    <a:lvl9pPr indent="1828800" latinLnBrk="0">
      <a:defRPr sz="1200">
        <a:latin typeface="+mn-lt"/>
        <a:ea typeface="+mn-ea"/>
        <a:cs typeface="+mn-cs"/>
        <a:sym typeface="Arial"/>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32.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47.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9" name="Shape 159"/>
          <p:cNvSpPr/>
          <p:nvPr>
            <p:ph type="sldImg"/>
          </p:nvPr>
        </p:nvSpPr>
        <p:spPr>
          <a:prstGeom prst="rect">
            <a:avLst/>
          </a:prstGeom>
        </p:spPr>
        <p:txBody>
          <a:bodyPr/>
          <a:lstStyle/>
          <a:p>
            <a:pPr/>
          </a:p>
        </p:txBody>
      </p:sp>
      <p:sp>
        <p:nvSpPr>
          <p:cNvPr id="160" name="Shape 160"/>
          <p:cNvSpPr/>
          <p:nvPr>
            <p:ph type="body" sz="quarter" idx="1"/>
          </p:nvPr>
        </p:nvSpPr>
        <p:spPr>
          <a:prstGeom prst="rect">
            <a:avLst/>
          </a:prstGeom>
        </p:spPr>
        <p:txBody>
          <a:bodyPr/>
          <a:lstStyle/>
          <a:p>
            <a:pPr/>
            <a:r>
              <a:t>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7" name="Shape 167"/>
          <p:cNvSpPr/>
          <p:nvPr>
            <p:ph type="sldImg"/>
          </p:nvPr>
        </p:nvSpPr>
        <p:spPr>
          <a:prstGeom prst="rect">
            <a:avLst/>
          </a:prstGeom>
        </p:spPr>
        <p:txBody>
          <a:bodyPr/>
          <a:lstStyle/>
          <a:p>
            <a:pPr/>
          </a:p>
        </p:txBody>
      </p:sp>
      <p:sp>
        <p:nvSpPr>
          <p:cNvPr id="168" name="Shape 168"/>
          <p:cNvSpPr/>
          <p:nvPr>
            <p:ph type="body" sz="quarter" idx="1"/>
          </p:nvPr>
        </p:nvSpPr>
        <p:spPr>
          <a:prstGeom prst="rect">
            <a:avLst/>
          </a:prstGeom>
        </p:spPr>
        <p:txBody>
          <a:bodyPr/>
          <a:lstStyle/>
          <a:p>
            <a:pPr/>
            <a:r>
              <a:t>Education, Violence &amp; HIV AIDS</a:t>
            </a:r>
          </a:p>
          <a:p>
            <a:pPr/>
          </a:p>
          <a:p>
            <a:pPr/>
          </a:p>
          <a:p>
            <a:pPr/>
            <a:r>
              <a:t>Free is a great word</a:t>
            </a:r>
          </a:p>
          <a:p>
            <a:pPr/>
          </a:p>
          <a:p>
            <a:pPr/>
            <a:r>
              <a:t>Human resources</a:t>
            </a:r>
          </a:p>
          <a:p>
            <a:pPr/>
          </a:p>
          <a:p>
            <a:pPr/>
            <a:r>
              <a:t>Go to the hospital</a:t>
            </a:r>
          </a:p>
          <a:p>
            <a:pPr/>
          </a:p>
          <a:p>
            <a:pPr/>
            <a:r>
              <a:t>Bury people well</a:t>
            </a:r>
          </a:p>
          <a:p>
            <a:pPr/>
          </a:p>
          <a:p>
            <a:pPr/>
            <a:r>
              <a:t>Vote Woke</a:t>
            </a:r>
          </a:p>
          <a:p>
            <a:p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2" name="Shape 172"/>
          <p:cNvSpPr/>
          <p:nvPr>
            <p:ph type="sldImg"/>
          </p:nvPr>
        </p:nvSpPr>
        <p:spPr>
          <a:prstGeom prst="rect">
            <a:avLst/>
          </a:prstGeom>
        </p:spPr>
        <p:txBody>
          <a:bodyPr/>
          <a:lstStyle/>
          <a:p>
            <a:pPr/>
          </a:p>
        </p:txBody>
      </p:sp>
      <p:sp>
        <p:nvSpPr>
          <p:cNvPr id="173" name="Shape 173"/>
          <p:cNvSpPr/>
          <p:nvPr>
            <p:ph type="body" sz="quarter" idx="1"/>
          </p:nvPr>
        </p:nvSpPr>
        <p:spPr>
          <a:prstGeom prst="rect">
            <a:avLst/>
          </a:prstGeom>
        </p:spPr>
        <p:txBody>
          <a:bodyPr/>
          <a:lstStyle/>
          <a:p>
            <a:pPr/>
            <a:r>
              <a:t>Education, Violence &amp; HIV AIDS</a:t>
            </a:r>
          </a:p>
          <a:p>
            <a:pPr/>
          </a:p>
          <a:p>
            <a:pPr/>
          </a:p>
          <a:p>
            <a:pPr/>
            <a:r>
              <a:t>Free is a great word</a:t>
            </a:r>
          </a:p>
          <a:p>
            <a:pPr/>
          </a:p>
          <a:p>
            <a:pPr/>
            <a:r>
              <a:t>Human resources</a:t>
            </a:r>
          </a:p>
          <a:p>
            <a:pPr/>
          </a:p>
          <a:p>
            <a:pPr/>
            <a:r>
              <a:t>Go to the hospital</a:t>
            </a:r>
          </a:p>
          <a:p>
            <a:pPr/>
          </a:p>
          <a:p>
            <a:pPr/>
            <a:r>
              <a:t>Bury people well</a:t>
            </a:r>
          </a:p>
          <a:p>
            <a:pPr/>
          </a:p>
          <a:p>
            <a:pPr/>
            <a:r>
              <a:t>Vote Woke</a:t>
            </a:r>
          </a:p>
          <a:p>
            <a:p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0" name="Shape 180"/>
          <p:cNvSpPr/>
          <p:nvPr>
            <p:ph type="sldImg"/>
          </p:nvPr>
        </p:nvSpPr>
        <p:spPr>
          <a:prstGeom prst="rect">
            <a:avLst/>
          </a:prstGeom>
        </p:spPr>
        <p:txBody>
          <a:bodyPr/>
          <a:lstStyle/>
          <a:p>
            <a:pPr/>
          </a:p>
        </p:txBody>
      </p:sp>
      <p:sp>
        <p:nvSpPr>
          <p:cNvPr id="181" name="Shape 181"/>
          <p:cNvSpPr/>
          <p:nvPr>
            <p:ph type="body" sz="quarter" idx="1"/>
          </p:nvPr>
        </p:nvSpPr>
        <p:spPr>
          <a:prstGeom prst="rect">
            <a:avLst/>
          </a:prstGeom>
        </p:spPr>
        <p:txBody>
          <a:bodyPr/>
          <a:lstStyle/>
          <a:p>
            <a:pPr/>
            <a:r>
              <a:t>Started in strip club</a:t>
            </a:r>
          </a:p>
          <a:p>
            <a:pPr/>
            <a:r>
              <a:t>Now in shopping mall</a:t>
            </a:r>
          </a:p>
          <a:p>
            <a:pPr/>
          </a:p>
          <a:p>
            <a:pPr/>
            <a:r>
              <a:t>Hope Fallfest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6" name="Shape 236"/>
          <p:cNvSpPr/>
          <p:nvPr>
            <p:ph type="sldImg"/>
          </p:nvPr>
        </p:nvSpPr>
        <p:spPr>
          <a:prstGeom prst="rect">
            <a:avLst/>
          </a:prstGeom>
        </p:spPr>
        <p:txBody>
          <a:bodyPr/>
          <a:lstStyle/>
          <a:p>
            <a:pPr/>
          </a:p>
        </p:txBody>
      </p:sp>
      <p:sp>
        <p:nvSpPr>
          <p:cNvPr id="237" name="Shape 237"/>
          <p:cNvSpPr/>
          <p:nvPr>
            <p:ph type="body" sz="quarter" idx="1"/>
          </p:nvPr>
        </p:nvSpPr>
        <p:spPr>
          <a:prstGeom prst="rect">
            <a:avLst/>
          </a:prstGeom>
        </p:spPr>
        <p:txBody>
          <a:bodyPr/>
          <a:lstStyle/>
          <a:p>
            <a:pPr>
              <a:defRPr sz="1600">
                <a:latin typeface="Calibri"/>
                <a:ea typeface="Calibri"/>
                <a:cs typeface="Calibri"/>
                <a:sym typeface="Calibri"/>
              </a:defRPr>
            </a:pPr>
            <a:r>
              <a:t>Drivers: continued suburbanization of jobs</a:t>
            </a:r>
          </a:p>
          <a:p>
            <a:pPr>
              <a:defRPr sz="1600">
                <a:latin typeface="Calibri"/>
                <a:ea typeface="Calibri"/>
                <a:cs typeface="Calibri"/>
                <a:sym typeface="Calibri"/>
              </a:defRPr>
            </a:pPr>
            <a:r>
              <a:t>Downturns in the economy</a:t>
            </a:r>
          </a:p>
          <a:p>
            <a:pPr>
              <a:defRPr sz="1600">
                <a:latin typeface="Calibri"/>
                <a:ea typeface="Calibri"/>
                <a:cs typeface="Calibri"/>
                <a:sym typeface="Calibri"/>
              </a:defRPr>
            </a:pPr>
            <a:r>
              <a:t>Prevalence of low wage jobs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3" name="Shape 253"/>
          <p:cNvSpPr/>
          <p:nvPr>
            <p:ph type="sldImg"/>
          </p:nvPr>
        </p:nvSpPr>
        <p:spPr>
          <a:prstGeom prst="rect">
            <a:avLst/>
          </a:prstGeom>
        </p:spPr>
        <p:txBody>
          <a:bodyPr/>
          <a:lstStyle/>
          <a:p>
            <a:pPr/>
          </a:p>
        </p:txBody>
      </p:sp>
      <p:sp>
        <p:nvSpPr>
          <p:cNvPr id="254" name="Shape 254"/>
          <p:cNvSpPr/>
          <p:nvPr>
            <p:ph type="body" sz="quarter" idx="1"/>
          </p:nvPr>
        </p:nvSpPr>
        <p:spPr>
          <a:prstGeom prst="rect">
            <a:avLst/>
          </a:prstGeom>
        </p:spPr>
        <p:txBody>
          <a:bodyPr/>
          <a:lstStyle/>
          <a:p>
            <a:pPr>
              <a:defRPr>
                <a:latin typeface="Calibri"/>
                <a:ea typeface="Calibri"/>
                <a:cs typeface="Calibri"/>
                <a:sym typeface="Calibri"/>
              </a:defRPr>
            </a:pPr>
            <a:r>
              <a:t>Caregiver Gap</a:t>
            </a:r>
          </a:p>
          <a:p>
            <a:pPr>
              <a:defRPr>
                <a:latin typeface="Calibri"/>
                <a:ea typeface="Calibri"/>
                <a:cs typeface="Calibri"/>
                <a:sym typeface="Calibri"/>
              </a:defRPr>
            </a:pPr>
          </a:p>
          <a:p>
            <a:pPr>
              <a:defRPr>
                <a:latin typeface="Calibri"/>
                <a:ea typeface="Calibri"/>
                <a:cs typeface="Calibri"/>
                <a:sym typeface="Calibri"/>
              </a:defRPr>
            </a:pPr>
            <a:r>
              <a:t>The majority of long-term services and supports are provided by family members. But the supply of family caregivers is unlikely to keep pace with future demand.  The following report defines a “caregiver support ratio” as the number of potential caregivers aged 45–64 for each person aged 80 and older. The report uses this support ratio to estimate the availability of family caregivers during the next few decades.  In 2010, the caregiver support ratio was more than 7 potential caregivers for every person in the high-risk years of 80-plus.  By 2030, the ratio is projected to decline sharply to 4 to 1; and it is expected to further fall to less than 3 to 1 in 2050, when all boomers will be in the high-risk years of late life.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8" name="Shape 298"/>
          <p:cNvSpPr/>
          <p:nvPr>
            <p:ph type="sldImg"/>
          </p:nvPr>
        </p:nvSpPr>
        <p:spPr>
          <a:prstGeom prst="rect">
            <a:avLst/>
          </a:prstGeom>
        </p:spPr>
        <p:txBody>
          <a:bodyPr/>
          <a:lstStyle/>
          <a:p>
            <a:pPr/>
          </a:p>
        </p:txBody>
      </p:sp>
      <p:sp>
        <p:nvSpPr>
          <p:cNvPr id="299" name="Shape 299"/>
          <p:cNvSpPr/>
          <p:nvPr>
            <p:ph type="body" sz="quarter" idx="1"/>
          </p:nvPr>
        </p:nvSpPr>
        <p:spPr>
          <a:prstGeom prst="rect">
            <a:avLst/>
          </a:prstGeom>
        </p:spPr>
        <p:txBody>
          <a:bodyPr/>
          <a:lstStyle/>
          <a:p>
            <a:pPr>
              <a:defRPr>
                <a:latin typeface="Calibri"/>
                <a:ea typeface="Calibri"/>
                <a:cs typeface="Calibri"/>
                <a:sym typeface="Calibri"/>
              </a:defRPr>
            </a:pPr>
            <a:r>
              <a:t>HIV/AIDS</a:t>
            </a:r>
          </a:p>
          <a:p>
            <a:pPr>
              <a:defRPr>
                <a:latin typeface="Calibri"/>
                <a:ea typeface="Calibri"/>
                <a:cs typeface="Calibri"/>
                <a:sym typeface="Calibri"/>
              </a:defRPr>
            </a:pPr>
            <a:r>
              <a:t>Violence</a:t>
            </a:r>
          </a:p>
          <a:p>
            <a:pPr>
              <a:defRPr>
                <a:latin typeface="Calibri"/>
                <a:ea typeface="Calibri"/>
                <a:cs typeface="Calibri"/>
                <a:sym typeface="Calibri"/>
              </a:defRPr>
            </a:pPr>
            <a:r>
              <a:t>Education</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Slide">
    <p:spTree>
      <p:nvGrpSpPr>
        <p:cNvPr id="1" name=""/>
        <p:cNvGrpSpPr/>
        <p:nvPr/>
      </p:nvGrpSpPr>
      <p:grpSpPr>
        <a:xfrm>
          <a:off x="0" y="0"/>
          <a:ext cx="0" cy="0"/>
          <a:chOff x="0" y="0"/>
          <a:chExt cx="0" cy="0"/>
        </a:xfrm>
      </p:grpSpPr>
      <p:pic>
        <p:nvPicPr>
          <p:cNvPr id="12" name="Picture 7" descr="Picture 7"/>
          <p:cNvPicPr>
            <a:picLocks noChangeAspect="1"/>
          </p:cNvPicPr>
          <p:nvPr/>
        </p:nvPicPr>
        <p:blipFill>
          <a:blip r:embed="rId2">
            <a:extLst/>
          </a:blip>
          <a:stretch>
            <a:fillRect/>
          </a:stretch>
        </p:blipFill>
        <p:spPr>
          <a:xfrm>
            <a:off x="0" y="0"/>
            <a:ext cx="9144000" cy="6858000"/>
          </a:xfrm>
          <a:prstGeom prst="rect">
            <a:avLst/>
          </a:prstGeom>
          <a:ln w="12700">
            <a:miter lim="400000"/>
          </a:ln>
        </p:spPr>
      </p:pic>
      <p:sp>
        <p:nvSpPr>
          <p:cNvPr id="13" name="Title Text"/>
          <p:cNvSpPr txBox="1"/>
          <p:nvPr>
            <p:ph type="title"/>
          </p:nvPr>
        </p:nvSpPr>
        <p:spPr>
          <a:xfrm>
            <a:off x="685800" y="2819400"/>
            <a:ext cx="7772400" cy="2057400"/>
          </a:xfrm>
          <a:prstGeom prst="rect">
            <a:avLst/>
          </a:prstGeom>
        </p:spPr>
        <p:txBody>
          <a:bodyPr>
            <a:normAutofit fontScale="100000" lnSpcReduction="0"/>
          </a:bodyPr>
          <a:lstStyle>
            <a:lvl1pPr algn="ctr">
              <a:defRPr sz="4800"/>
            </a:lvl1pPr>
          </a:lstStyle>
          <a:p>
            <a:pPr/>
            <a:r>
              <a:t>Title Text</a:t>
            </a:r>
          </a:p>
        </p:txBody>
      </p:sp>
      <p:sp>
        <p:nvSpPr>
          <p:cNvPr id="14" name="Body Level One…"/>
          <p:cNvSpPr txBox="1"/>
          <p:nvPr>
            <p:ph type="body" sz="quarter" idx="1"/>
          </p:nvPr>
        </p:nvSpPr>
        <p:spPr>
          <a:xfrm>
            <a:off x="1219200" y="381000"/>
            <a:ext cx="6400800" cy="914400"/>
          </a:xfrm>
          <a:prstGeom prst="rect">
            <a:avLst/>
          </a:prstGeom>
        </p:spPr>
        <p:txBody>
          <a:bodyPr>
            <a:normAutofit fontScale="100000" lnSpcReduction="0"/>
          </a:bodyPr>
          <a:lstStyle>
            <a:lvl1pPr marL="0" indent="0" algn="ctr">
              <a:spcBef>
                <a:spcPts val="500"/>
              </a:spcBef>
              <a:buClrTx/>
              <a:buSzTx/>
              <a:buNone/>
              <a:defRPr sz="2400"/>
            </a:lvl1pPr>
            <a:lvl2pPr marL="720969" indent="-263769" algn="ctr">
              <a:spcBef>
                <a:spcPts val="500"/>
              </a:spcBef>
              <a:buClrTx/>
              <a:defRPr sz="2400"/>
            </a:lvl2pPr>
            <a:lvl3pPr marL="1143000" indent="-228600" algn="ctr">
              <a:spcBef>
                <a:spcPts val="500"/>
              </a:spcBef>
              <a:buClrTx/>
              <a:defRPr sz="2400"/>
            </a:lvl3pPr>
            <a:lvl4pPr marL="1645920" indent="-274320" algn="ctr">
              <a:spcBef>
                <a:spcPts val="500"/>
              </a:spcBef>
              <a:buClrTx/>
              <a:defRPr sz="2400"/>
            </a:lvl4pPr>
            <a:lvl5pPr marL="2103120" indent="-274320" algn="ctr">
              <a:spcBef>
                <a:spcPts val="500"/>
              </a:spcBef>
              <a:buClrTx/>
              <a:defRPr sz="2400"/>
            </a:lvl5pPr>
          </a:lstStyle>
          <a:p>
            <a:pPr/>
            <a:r>
              <a:t>Body Level One</a:t>
            </a:r>
          </a:p>
          <a:p>
            <a:pPr lvl="1"/>
            <a:r>
              <a:t>Body Level Two</a:t>
            </a:r>
          </a:p>
          <a:p>
            <a:pPr lvl="2"/>
            <a:r>
              <a:t>Body Level Three</a:t>
            </a:r>
          </a:p>
          <a:p>
            <a:pPr lvl="3"/>
            <a:r>
              <a:t>Body Level Four</a:t>
            </a:r>
          </a:p>
          <a:p>
            <a:pPr lvl="4"/>
            <a:r>
              <a:t>Body Level Five</a:t>
            </a:r>
          </a:p>
        </p:txBody>
      </p:sp>
      <p:sp>
        <p:nvSpPr>
          <p:cNvPr id="15" name="Slide Number"/>
          <p:cNvSpPr txBox="1"/>
          <p:nvPr>
            <p:ph type="sldNum" sz="quarter" idx="2"/>
          </p:nvPr>
        </p:nvSpPr>
        <p:spPr>
          <a:xfrm>
            <a:off x="4419600" y="6356350"/>
            <a:ext cx="2133600" cy="3683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22" name="Title Text"/>
          <p:cNvSpPr txBox="1"/>
          <p:nvPr>
            <p:ph type="title"/>
          </p:nvPr>
        </p:nvSpPr>
        <p:spPr>
          <a:xfrm>
            <a:off x="457200" y="76200"/>
            <a:ext cx="6781800" cy="1066800"/>
          </a:xfrm>
          <a:prstGeom prst="rect">
            <a:avLst/>
          </a:prstGeom>
        </p:spPr>
        <p:txBody>
          <a:bodyPr>
            <a:normAutofit fontScale="100000" lnSpcReduction="0"/>
          </a:bodyPr>
          <a:lstStyle/>
          <a:p>
            <a:pPr/>
            <a:r>
              <a:t>Title Text</a:t>
            </a:r>
          </a:p>
        </p:txBody>
      </p:sp>
      <p:sp>
        <p:nvSpPr>
          <p:cNvPr id="23" name="Body Level One…"/>
          <p:cNvSpPr txBox="1"/>
          <p:nvPr>
            <p:ph type="body" idx="1"/>
          </p:nvPr>
        </p:nvSpPr>
        <p:spPr>
          <a:xfrm>
            <a:off x="457200" y="1219200"/>
            <a:ext cx="8229600" cy="4724400"/>
          </a:xfrm>
          <a:prstGeom prst="rect">
            <a:avLst/>
          </a:prstGeom>
        </p:spPr>
        <p:txBody>
          <a:bodyP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2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Header">
    <p:spTree>
      <p:nvGrpSpPr>
        <p:cNvPr id="1" name=""/>
        <p:cNvGrpSpPr/>
        <p:nvPr/>
      </p:nvGrpSpPr>
      <p:grpSpPr>
        <a:xfrm>
          <a:off x="0" y="0"/>
          <a:ext cx="0" cy="0"/>
          <a:chOff x="0" y="0"/>
          <a:chExt cx="0" cy="0"/>
        </a:xfrm>
      </p:grpSpPr>
      <p:sp>
        <p:nvSpPr>
          <p:cNvPr id="31" name="Title Text"/>
          <p:cNvSpPr txBox="1"/>
          <p:nvPr>
            <p:ph type="title"/>
          </p:nvPr>
        </p:nvSpPr>
        <p:spPr>
          <a:xfrm>
            <a:off x="722312" y="4406900"/>
            <a:ext cx="7772401" cy="1362075"/>
          </a:xfrm>
          <a:prstGeom prst="rect">
            <a:avLst/>
          </a:prstGeom>
        </p:spPr>
        <p:txBody>
          <a:bodyPr anchor="t">
            <a:normAutofit fontScale="100000" lnSpcReduction="0"/>
          </a:bodyPr>
          <a:lstStyle>
            <a:lvl1pPr>
              <a:defRPr b="1" cap="all" sz="4000"/>
            </a:lvl1pPr>
          </a:lstStyle>
          <a:p>
            <a:pPr/>
            <a:r>
              <a:t>Title Text</a:t>
            </a:r>
          </a:p>
        </p:txBody>
      </p:sp>
      <p:sp>
        <p:nvSpPr>
          <p:cNvPr id="32" name="Body Level One…"/>
          <p:cNvSpPr txBox="1"/>
          <p:nvPr>
            <p:ph type="body" sz="quarter" idx="1"/>
          </p:nvPr>
        </p:nvSpPr>
        <p:spPr>
          <a:xfrm>
            <a:off x="722312" y="2906713"/>
            <a:ext cx="7772401" cy="1500188"/>
          </a:xfrm>
          <a:prstGeom prst="rect">
            <a:avLst/>
          </a:prstGeom>
        </p:spPr>
        <p:txBody>
          <a:bodyPr anchor="b">
            <a:normAutofit fontScale="100000" lnSpcReduction="0"/>
          </a:bodyPr>
          <a:lstStyle>
            <a:lvl1pPr marL="0" indent="0">
              <a:spcBef>
                <a:spcPts val="400"/>
              </a:spcBef>
              <a:buClrTx/>
              <a:buSzTx/>
              <a:buNone/>
              <a:defRPr sz="2000"/>
            </a:lvl1pPr>
            <a:lvl2pPr marL="0" indent="457200">
              <a:spcBef>
                <a:spcPts val="400"/>
              </a:spcBef>
              <a:buClrTx/>
              <a:buSzTx/>
              <a:buNone/>
              <a:defRPr sz="2000"/>
            </a:lvl2pPr>
            <a:lvl3pPr marL="0" indent="914400">
              <a:spcBef>
                <a:spcPts val="400"/>
              </a:spcBef>
              <a:buClrTx/>
              <a:buSzTx/>
              <a:buNone/>
              <a:defRPr sz="2000"/>
            </a:lvl3pPr>
            <a:lvl4pPr marL="0" indent="1371600">
              <a:spcBef>
                <a:spcPts val="400"/>
              </a:spcBef>
              <a:buClrTx/>
              <a:buSzTx/>
              <a:buNone/>
              <a:defRPr sz="2000"/>
            </a:lvl4pPr>
            <a:lvl5pPr marL="0" indent="1828800">
              <a:spcBef>
                <a:spcPts val="400"/>
              </a:spcBef>
              <a:buClrTx/>
              <a:buSzTx/>
              <a:buNone/>
              <a:defRPr sz="2000"/>
            </a:lvl5pPr>
          </a:lstStyle>
          <a:p>
            <a:pPr/>
            <a:r>
              <a:t>Body Level One</a:t>
            </a:r>
          </a:p>
          <a:p>
            <a:pPr lvl="1"/>
            <a:r>
              <a:t>Body Level Two</a:t>
            </a:r>
          </a:p>
          <a:p>
            <a:pPr lvl="2"/>
            <a:r>
              <a:t>Body Level Three</a:t>
            </a:r>
          </a:p>
          <a:p>
            <a:pPr lvl="3"/>
            <a:r>
              <a:t>Body Level Four</a:t>
            </a:r>
          </a:p>
          <a:p>
            <a:pPr lvl="4"/>
            <a:r>
              <a:t>Body Level Five</a:t>
            </a:r>
          </a:p>
        </p:txBody>
      </p:sp>
      <p:sp>
        <p:nvSpPr>
          <p:cNvPr id="3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wo Content">
    <p:spTree>
      <p:nvGrpSpPr>
        <p:cNvPr id="1" name=""/>
        <p:cNvGrpSpPr/>
        <p:nvPr/>
      </p:nvGrpSpPr>
      <p:grpSpPr>
        <a:xfrm>
          <a:off x="0" y="0"/>
          <a:ext cx="0" cy="0"/>
          <a:chOff x="0" y="0"/>
          <a:chExt cx="0" cy="0"/>
        </a:xfrm>
      </p:grpSpPr>
      <p:sp>
        <p:nvSpPr>
          <p:cNvPr id="40" name="Title Text"/>
          <p:cNvSpPr txBox="1"/>
          <p:nvPr>
            <p:ph type="title"/>
          </p:nvPr>
        </p:nvSpPr>
        <p:spPr>
          <a:xfrm>
            <a:off x="457200" y="76200"/>
            <a:ext cx="6781800" cy="1066800"/>
          </a:xfrm>
          <a:prstGeom prst="rect">
            <a:avLst/>
          </a:prstGeom>
        </p:spPr>
        <p:txBody>
          <a:bodyPr>
            <a:normAutofit fontScale="100000" lnSpcReduction="0"/>
          </a:bodyPr>
          <a:lstStyle/>
          <a:p>
            <a:pPr/>
            <a:r>
              <a:t>Title Text</a:t>
            </a:r>
          </a:p>
        </p:txBody>
      </p:sp>
      <p:sp>
        <p:nvSpPr>
          <p:cNvPr id="41" name="Body Level One…"/>
          <p:cNvSpPr txBox="1"/>
          <p:nvPr>
            <p:ph type="body" sz="half" idx="1"/>
          </p:nvPr>
        </p:nvSpPr>
        <p:spPr>
          <a:xfrm>
            <a:off x="457200" y="1219200"/>
            <a:ext cx="4038600" cy="4724400"/>
          </a:xfrm>
          <a:prstGeom prst="rect">
            <a:avLst/>
          </a:prstGeom>
        </p:spPr>
        <p:txBody>
          <a:bodyPr>
            <a:normAutofit fontScale="100000" lnSpcReduction="0"/>
          </a:bodyPr>
          <a:lstStyle>
            <a:lvl2pPr marL="790575" indent="-333375"/>
            <a:lvl3pPr marL="1234439" indent="-320039"/>
            <a:lvl4pPr marL="1727200" indent="-355600"/>
            <a:lvl5pPr marL="2184400" indent="-355600"/>
          </a:lstStyle>
          <a:p>
            <a:pPr/>
            <a:r>
              <a:t>Body Level One</a:t>
            </a:r>
          </a:p>
          <a:p>
            <a:pPr lvl="1"/>
            <a:r>
              <a:t>Body Level Two</a:t>
            </a:r>
          </a:p>
          <a:p>
            <a:pPr lvl="2"/>
            <a:r>
              <a:t>Body Level Three</a:t>
            </a:r>
          </a:p>
          <a:p>
            <a:pPr lvl="3"/>
            <a:r>
              <a:t>Body Level Four</a:t>
            </a:r>
          </a:p>
          <a:p>
            <a:pPr lvl="4"/>
            <a:r>
              <a:t>Body Level Five</a:t>
            </a:r>
          </a:p>
        </p:txBody>
      </p:sp>
      <p:sp>
        <p:nvSpPr>
          <p:cNvPr id="4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mparison">
    <p:spTree>
      <p:nvGrpSpPr>
        <p:cNvPr id="1" name=""/>
        <p:cNvGrpSpPr/>
        <p:nvPr/>
      </p:nvGrpSpPr>
      <p:grpSpPr>
        <a:xfrm>
          <a:off x="0" y="0"/>
          <a:ext cx="0" cy="0"/>
          <a:chOff x="0" y="0"/>
          <a:chExt cx="0" cy="0"/>
        </a:xfrm>
      </p:grpSpPr>
      <p:sp>
        <p:nvSpPr>
          <p:cNvPr id="49" name="Title Text"/>
          <p:cNvSpPr txBox="1"/>
          <p:nvPr>
            <p:ph type="title"/>
          </p:nvPr>
        </p:nvSpPr>
        <p:spPr>
          <a:xfrm>
            <a:off x="457200" y="274638"/>
            <a:ext cx="8229600" cy="1143001"/>
          </a:xfrm>
          <a:prstGeom prst="rect">
            <a:avLst/>
          </a:prstGeom>
        </p:spPr>
        <p:txBody>
          <a:bodyPr>
            <a:normAutofit fontScale="100000" lnSpcReduction="0"/>
          </a:bodyPr>
          <a:lstStyle/>
          <a:p>
            <a:pPr/>
            <a:r>
              <a:t>Title Text</a:t>
            </a:r>
          </a:p>
        </p:txBody>
      </p:sp>
      <p:sp>
        <p:nvSpPr>
          <p:cNvPr id="50" name="Body Level One…"/>
          <p:cNvSpPr txBox="1"/>
          <p:nvPr>
            <p:ph type="body" sz="quarter" idx="1"/>
          </p:nvPr>
        </p:nvSpPr>
        <p:spPr>
          <a:xfrm>
            <a:off x="457200" y="1535112"/>
            <a:ext cx="4040188" cy="639763"/>
          </a:xfrm>
          <a:prstGeom prst="rect">
            <a:avLst/>
          </a:prstGeom>
        </p:spPr>
        <p:txBody>
          <a:bodyPr anchor="b">
            <a:normAutofit fontScale="100000" lnSpcReduction="0"/>
          </a:bodyPr>
          <a:lstStyle>
            <a:lvl1pPr marL="0" indent="0">
              <a:spcBef>
                <a:spcPts val="500"/>
              </a:spcBef>
              <a:buClrTx/>
              <a:buSzTx/>
              <a:buNone/>
              <a:defRPr b="1" sz="2400"/>
            </a:lvl1pPr>
            <a:lvl2pPr marL="0" indent="457200">
              <a:spcBef>
                <a:spcPts val="500"/>
              </a:spcBef>
              <a:buClrTx/>
              <a:buSzTx/>
              <a:buNone/>
              <a:defRPr b="1" sz="2400"/>
            </a:lvl2pPr>
            <a:lvl3pPr marL="0" indent="914400">
              <a:spcBef>
                <a:spcPts val="500"/>
              </a:spcBef>
              <a:buClrTx/>
              <a:buSzTx/>
              <a:buNone/>
              <a:defRPr b="1" sz="2400"/>
            </a:lvl3pPr>
            <a:lvl4pPr marL="0" indent="1371600">
              <a:spcBef>
                <a:spcPts val="500"/>
              </a:spcBef>
              <a:buClrTx/>
              <a:buSzTx/>
              <a:buNone/>
              <a:defRPr b="1" sz="2400"/>
            </a:lvl4pPr>
            <a:lvl5pPr marL="0" indent="1828800">
              <a:spcBef>
                <a:spcPts val="500"/>
              </a:spcBef>
              <a:buClrTx/>
              <a:buSzTx/>
              <a:buNone/>
              <a:defRPr b="1" sz="2400"/>
            </a:lvl5pPr>
          </a:lstStyle>
          <a:p>
            <a:pPr/>
            <a:r>
              <a:t>Body Level One</a:t>
            </a:r>
          </a:p>
          <a:p>
            <a:pPr lvl="1"/>
            <a:r>
              <a:t>Body Level Two</a:t>
            </a:r>
          </a:p>
          <a:p>
            <a:pPr lvl="2"/>
            <a:r>
              <a:t>Body Level Three</a:t>
            </a:r>
          </a:p>
          <a:p>
            <a:pPr lvl="3"/>
            <a:r>
              <a:t>Body Level Four</a:t>
            </a:r>
          </a:p>
          <a:p>
            <a:pPr lvl="4"/>
            <a:r>
              <a:t>Body Level Five</a:t>
            </a:r>
          </a:p>
        </p:txBody>
      </p:sp>
      <p:sp>
        <p:nvSpPr>
          <p:cNvPr id="51" name="Text Placeholder 4"/>
          <p:cNvSpPr/>
          <p:nvPr>
            <p:ph type="body" sz="quarter" idx="13"/>
          </p:nvPr>
        </p:nvSpPr>
        <p:spPr>
          <a:xfrm>
            <a:off x="4645025" y="1535112"/>
            <a:ext cx="4041775" cy="639763"/>
          </a:xfrm>
          <a:prstGeom prst="rect">
            <a:avLst/>
          </a:prstGeom>
        </p:spPr>
        <p:txBody>
          <a:bodyPr anchor="b">
            <a:normAutofit fontScale="100000" lnSpcReduction="0"/>
          </a:bodyPr>
          <a:lstStyle/>
          <a:p>
            <a:pPr marL="0" indent="0">
              <a:spcBef>
                <a:spcPts val="500"/>
              </a:spcBef>
              <a:buClrTx/>
              <a:buSzTx/>
              <a:buNone/>
              <a:defRPr b="1" sz="2400"/>
            </a:pPr>
          </a:p>
        </p:txBody>
      </p:sp>
      <p:sp>
        <p:nvSpPr>
          <p:cNvPr id="5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59" name="Title Text"/>
          <p:cNvSpPr txBox="1"/>
          <p:nvPr>
            <p:ph type="title"/>
          </p:nvPr>
        </p:nvSpPr>
        <p:spPr>
          <a:xfrm>
            <a:off x="457200" y="76200"/>
            <a:ext cx="6781800" cy="1066800"/>
          </a:xfrm>
          <a:prstGeom prst="rect">
            <a:avLst/>
          </a:prstGeom>
        </p:spPr>
        <p:txBody>
          <a:bodyPr>
            <a:normAutofit fontScale="100000" lnSpcReduction="0"/>
          </a:bodyPr>
          <a:lstStyle/>
          <a:p>
            <a:pPr/>
            <a:r>
              <a:t>Title Text</a:t>
            </a:r>
          </a:p>
        </p:txBody>
      </p:sp>
      <p:sp>
        <p:nvSpPr>
          <p:cNvPr id="6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6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ent with Caption">
    <p:spTree>
      <p:nvGrpSpPr>
        <p:cNvPr id="1" name=""/>
        <p:cNvGrpSpPr/>
        <p:nvPr/>
      </p:nvGrpSpPr>
      <p:grpSpPr>
        <a:xfrm>
          <a:off x="0" y="0"/>
          <a:ext cx="0" cy="0"/>
          <a:chOff x="0" y="0"/>
          <a:chExt cx="0" cy="0"/>
        </a:xfrm>
      </p:grpSpPr>
      <p:sp>
        <p:nvSpPr>
          <p:cNvPr id="74" name="Title Text"/>
          <p:cNvSpPr txBox="1"/>
          <p:nvPr>
            <p:ph type="title"/>
          </p:nvPr>
        </p:nvSpPr>
        <p:spPr>
          <a:xfrm>
            <a:off x="457200" y="273050"/>
            <a:ext cx="3008314" cy="1162050"/>
          </a:xfrm>
          <a:prstGeom prst="rect">
            <a:avLst/>
          </a:prstGeom>
        </p:spPr>
        <p:txBody>
          <a:bodyPr>
            <a:normAutofit fontScale="100000" lnSpcReduction="0"/>
          </a:bodyPr>
          <a:lstStyle>
            <a:lvl1pPr>
              <a:defRPr b="1" sz="2000"/>
            </a:lvl1pPr>
          </a:lstStyle>
          <a:p>
            <a:pPr/>
            <a:r>
              <a:t>Title Text</a:t>
            </a:r>
          </a:p>
        </p:txBody>
      </p:sp>
      <p:sp>
        <p:nvSpPr>
          <p:cNvPr id="75" name="Body Level One…"/>
          <p:cNvSpPr txBox="1"/>
          <p:nvPr>
            <p:ph type="body" idx="1"/>
          </p:nvPr>
        </p:nvSpPr>
        <p:spPr>
          <a:xfrm>
            <a:off x="3575050" y="273050"/>
            <a:ext cx="5111750" cy="5853113"/>
          </a:xfrm>
          <a:prstGeom prst="rect">
            <a:avLst/>
          </a:prstGeom>
        </p:spPr>
        <p:txBody>
          <a:bodyPr>
            <a:normAutofit fontScale="100000" lnSpcReduction="0"/>
          </a:bodyPr>
          <a:lstStyle>
            <a:lvl1pPr>
              <a:spcBef>
                <a:spcPts val="700"/>
              </a:spcBef>
              <a:defRPr sz="3200"/>
            </a:lvl1pPr>
            <a:lvl2pPr marL="783771" indent="-326571">
              <a:spcBef>
                <a:spcPts val="700"/>
              </a:spcBef>
              <a:defRPr sz="3200"/>
            </a:lvl2pPr>
            <a:lvl3pPr marL="1219200" indent="-304800">
              <a:spcBef>
                <a:spcPts val="700"/>
              </a:spcBef>
              <a:defRPr sz="3200"/>
            </a:lvl3pPr>
            <a:lvl4pPr marL="1737360" indent="-365760">
              <a:spcBef>
                <a:spcPts val="700"/>
              </a:spcBef>
              <a:defRPr sz="3200"/>
            </a:lvl4pPr>
            <a:lvl5pPr marL="2194560" indent="-365760">
              <a:spcBef>
                <a:spcPts val="700"/>
              </a:spcBef>
              <a:defRPr sz="3200"/>
            </a:lvl5pPr>
          </a:lstStyle>
          <a:p>
            <a:pPr/>
            <a:r>
              <a:t>Body Level One</a:t>
            </a:r>
          </a:p>
          <a:p>
            <a:pPr lvl="1"/>
            <a:r>
              <a:t>Body Level Two</a:t>
            </a:r>
          </a:p>
          <a:p>
            <a:pPr lvl="2"/>
            <a:r>
              <a:t>Body Level Three</a:t>
            </a:r>
          </a:p>
          <a:p>
            <a:pPr lvl="3"/>
            <a:r>
              <a:t>Body Level Four</a:t>
            </a:r>
          </a:p>
          <a:p>
            <a:pPr lvl="4"/>
            <a:r>
              <a:t>Body Level Five</a:t>
            </a:r>
          </a:p>
        </p:txBody>
      </p:sp>
      <p:sp>
        <p:nvSpPr>
          <p:cNvPr id="76" name="Text Placeholder 3"/>
          <p:cNvSpPr/>
          <p:nvPr>
            <p:ph type="body" sz="half" idx="13"/>
          </p:nvPr>
        </p:nvSpPr>
        <p:spPr>
          <a:xfrm>
            <a:off x="457199" y="1435100"/>
            <a:ext cx="3008315" cy="4691063"/>
          </a:xfrm>
          <a:prstGeom prst="rect">
            <a:avLst/>
          </a:prstGeom>
        </p:spPr>
        <p:txBody>
          <a:bodyPr>
            <a:normAutofit fontScale="100000" lnSpcReduction="0"/>
          </a:bodyPr>
          <a:lstStyle/>
          <a:p>
            <a:pPr marL="0" indent="0">
              <a:spcBef>
                <a:spcPts val="300"/>
              </a:spcBef>
              <a:buClrTx/>
              <a:buSzTx/>
              <a:buNone/>
              <a:defRPr sz="1400"/>
            </a:pPr>
          </a:p>
        </p:txBody>
      </p:sp>
      <p:sp>
        <p:nvSpPr>
          <p:cNvPr id="7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icture with Caption">
    <p:spTree>
      <p:nvGrpSpPr>
        <p:cNvPr id="1" name=""/>
        <p:cNvGrpSpPr/>
        <p:nvPr/>
      </p:nvGrpSpPr>
      <p:grpSpPr>
        <a:xfrm>
          <a:off x="0" y="0"/>
          <a:ext cx="0" cy="0"/>
          <a:chOff x="0" y="0"/>
          <a:chExt cx="0" cy="0"/>
        </a:xfrm>
      </p:grpSpPr>
      <p:sp>
        <p:nvSpPr>
          <p:cNvPr id="84" name="Title Text"/>
          <p:cNvSpPr txBox="1"/>
          <p:nvPr>
            <p:ph type="title"/>
          </p:nvPr>
        </p:nvSpPr>
        <p:spPr>
          <a:xfrm>
            <a:off x="1792288" y="4800600"/>
            <a:ext cx="5486401" cy="566738"/>
          </a:xfrm>
          <a:prstGeom prst="rect">
            <a:avLst/>
          </a:prstGeom>
        </p:spPr>
        <p:txBody>
          <a:bodyPr>
            <a:normAutofit fontScale="100000" lnSpcReduction="0"/>
          </a:bodyPr>
          <a:lstStyle>
            <a:lvl1pPr>
              <a:defRPr b="1" sz="2000"/>
            </a:lvl1pPr>
          </a:lstStyle>
          <a:p>
            <a:pPr/>
            <a:r>
              <a:t>Title Text</a:t>
            </a:r>
          </a:p>
        </p:txBody>
      </p:sp>
      <p:sp>
        <p:nvSpPr>
          <p:cNvPr id="85" name="Picture Placeholder 2"/>
          <p:cNvSpPr/>
          <p:nvPr>
            <p:ph type="pic" sz="half" idx="13"/>
          </p:nvPr>
        </p:nvSpPr>
        <p:spPr>
          <a:xfrm>
            <a:off x="1792288" y="612775"/>
            <a:ext cx="5486401" cy="4114800"/>
          </a:xfrm>
          <a:prstGeom prst="rect">
            <a:avLst/>
          </a:prstGeom>
        </p:spPr>
        <p:txBody>
          <a:bodyPr lIns="91439" rIns="91439"/>
          <a:lstStyle/>
          <a:p>
            <a:pPr/>
          </a:p>
        </p:txBody>
      </p:sp>
      <p:sp>
        <p:nvSpPr>
          <p:cNvPr id="86" name="Body Level One…"/>
          <p:cNvSpPr txBox="1"/>
          <p:nvPr>
            <p:ph type="body" sz="quarter" idx="1"/>
          </p:nvPr>
        </p:nvSpPr>
        <p:spPr>
          <a:xfrm>
            <a:off x="1792288" y="5367337"/>
            <a:ext cx="5486401" cy="804863"/>
          </a:xfrm>
          <a:prstGeom prst="rect">
            <a:avLst/>
          </a:prstGeom>
        </p:spPr>
        <p:txBody>
          <a:bodyPr>
            <a:normAutofit fontScale="100000" lnSpcReduction="0"/>
          </a:bodyPr>
          <a:lstStyle>
            <a:lvl1pPr marL="0" indent="0">
              <a:spcBef>
                <a:spcPts val="300"/>
              </a:spcBef>
              <a:buClrTx/>
              <a:buSzTx/>
              <a:buNone/>
              <a:defRPr sz="1400"/>
            </a:lvl1pPr>
            <a:lvl2pPr marL="0" indent="457200">
              <a:spcBef>
                <a:spcPts val="300"/>
              </a:spcBef>
              <a:buClrTx/>
              <a:buSzTx/>
              <a:buNone/>
              <a:defRPr sz="1400"/>
            </a:lvl2pPr>
            <a:lvl3pPr marL="0" indent="914400">
              <a:spcBef>
                <a:spcPts val="300"/>
              </a:spcBef>
              <a:buClrTx/>
              <a:buSzTx/>
              <a:buNone/>
              <a:defRPr sz="1400"/>
            </a:lvl3pPr>
            <a:lvl4pPr marL="0" indent="1371600">
              <a:spcBef>
                <a:spcPts val="300"/>
              </a:spcBef>
              <a:buClrTx/>
              <a:buSzTx/>
              <a:buNone/>
              <a:defRPr sz="1400"/>
            </a:lvl4pPr>
            <a:lvl5pPr marL="0" indent="1828800">
              <a:spcBef>
                <a:spcPts val="300"/>
              </a:spcBef>
              <a:buClrTx/>
              <a:buSzTx/>
              <a:buNone/>
              <a:defRPr sz="1400"/>
            </a:lvl5pPr>
          </a:lstStyle>
          <a:p>
            <a:pPr/>
            <a:r>
              <a:t>Body Level One</a:t>
            </a:r>
          </a:p>
          <a:p>
            <a:pPr lvl="1"/>
            <a:r>
              <a:t>Body Level Two</a:t>
            </a:r>
          </a:p>
          <a:p>
            <a:pPr lvl="2"/>
            <a:r>
              <a:t>Body Level Three</a:t>
            </a:r>
          </a:p>
          <a:p>
            <a:pPr lvl="3"/>
            <a:r>
              <a:t>Body Level Four</a:t>
            </a:r>
          </a:p>
          <a:p>
            <a:pPr lvl="4"/>
            <a:r>
              <a:t>Body Level Five</a:t>
            </a:r>
          </a:p>
        </p:txBody>
      </p:sp>
      <p:sp>
        <p:nvSpPr>
          <p:cNvPr id="8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Vertical Text">
    <p:spTree>
      <p:nvGrpSpPr>
        <p:cNvPr id="1" name=""/>
        <p:cNvGrpSpPr/>
        <p:nvPr/>
      </p:nvGrpSpPr>
      <p:grpSpPr>
        <a:xfrm>
          <a:off x="0" y="0"/>
          <a:ext cx="0" cy="0"/>
          <a:chOff x="0" y="0"/>
          <a:chExt cx="0" cy="0"/>
        </a:xfrm>
      </p:grpSpPr>
      <p:sp>
        <p:nvSpPr>
          <p:cNvPr id="94" name="Title Text"/>
          <p:cNvSpPr txBox="1"/>
          <p:nvPr>
            <p:ph type="title"/>
          </p:nvPr>
        </p:nvSpPr>
        <p:spPr>
          <a:xfrm>
            <a:off x="457200" y="76200"/>
            <a:ext cx="6781800" cy="1066800"/>
          </a:xfrm>
          <a:prstGeom prst="rect">
            <a:avLst/>
          </a:prstGeom>
        </p:spPr>
        <p:txBody>
          <a:bodyPr>
            <a:normAutofit fontScale="100000" lnSpcReduction="0"/>
          </a:bodyPr>
          <a:lstStyle/>
          <a:p>
            <a:pPr/>
            <a:r>
              <a:t>Title Text</a:t>
            </a:r>
          </a:p>
        </p:txBody>
      </p:sp>
      <p:sp>
        <p:nvSpPr>
          <p:cNvPr id="95" name="Body Level One…"/>
          <p:cNvSpPr txBox="1"/>
          <p:nvPr>
            <p:ph type="body" idx="1"/>
          </p:nvPr>
        </p:nvSpPr>
        <p:spPr>
          <a:xfrm>
            <a:off x="457200" y="1219200"/>
            <a:ext cx="8229600" cy="4724400"/>
          </a:xfrm>
          <a:prstGeom prst="rect">
            <a:avLst/>
          </a:prstGeom>
        </p:spPr>
        <p:txBody>
          <a:bodyP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9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Vertical Title and Text">
    <p:spTree>
      <p:nvGrpSpPr>
        <p:cNvPr id="1" name=""/>
        <p:cNvGrpSpPr/>
        <p:nvPr/>
      </p:nvGrpSpPr>
      <p:grpSpPr>
        <a:xfrm>
          <a:off x="0" y="0"/>
          <a:ext cx="0" cy="0"/>
          <a:chOff x="0" y="0"/>
          <a:chExt cx="0" cy="0"/>
        </a:xfrm>
      </p:grpSpPr>
      <p:sp>
        <p:nvSpPr>
          <p:cNvPr id="103" name="Title Text"/>
          <p:cNvSpPr txBox="1"/>
          <p:nvPr>
            <p:ph type="title"/>
          </p:nvPr>
        </p:nvSpPr>
        <p:spPr>
          <a:xfrm>
            <a:off x="6629400" y="76200"/>
            <a:ext cx="2057400" cy="5867400"/>
          </a:xfrm>
          <a:prstGeom prst="rect">
            <a:avLst/>
          </a:prstGeom>
        </p:spPr>
        <p:txBody>
          <a:bodyPr>
            <a:normAutofit fontScale="100000" lnSpcReduction="0"/>
          </a:bodyPr>
          <a:lstStyle/>
          <a:p>
            <a:pPr/>
            <a:r>
              <a:t>Title Text</a:t>
            </a:r>
          </a:p>
        </p:txBody>
      </p:sp>
      <p:sp>
        <p:nvSpPr>
          <p:cNvPr id="104" name="Body Level One…"/>
          <p:cNvSpPr txBox="1"/>
          <p:nvPr>
            <p:ph type="body" idx="1"/>
          </p:nvPr>
        </p:nvSpPr>
        <p:spPr>
          <a:xfrm>
            <a:off x="457200" y="76200"/>
            <a:ext cx="6019800" cy="5867400"/>
          </a:xfrm>
          <a:prstGeom prst="rect">
            <a:avLst/>
          </a:prstGeom>
        </p:spPr>
        <p:txBody>
          <a:bodyP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10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Text over Content">
    <p:spTree>
      <p:nvGrpSpPr>
        <p:cNvPr id="1" name=""/>
        <p:cNvGrpSpPr/>
        <p:nvPr/>
      </p:nvGrpSpPr>
      <p:grpSpPr>
        <a:xfrm>
          <a:off x="0" y="0"/>
          <a:ext cx="0" cy="0"/>
          <a:chOff x="0" y="0"/>
          <a:chExt cx="0" cy="0"/>
        </a:xfrm>
      </p:grpSpPr>
      <p:sp>
        <p:nvSpPr>
          <p:cNvPr id="112" name="Title Text"/>
          <p:cNvSpPr txBox="1"/>
          <p:nvPr>
            <p:ph type="title"/>
          </p:nvPr>
        </p:nvSpPr>
        <p:spPr>
          <a:xfrm>
            <a:off x="457200" y="76200"/>
            <a:ext cx="6781800" cy="1066800"/>
          </a:xfrm>
          <a:prstGeom prst="rect">
            <a:avLst/>
          </a:prstGeom>
        </p:spPr>
        <p:txBody>
          <a:bodyPr>
            <a:normAutofit fontScale="100000" lnSpcReduction="0"/>
          </a:bodyPr>
          <a:lstStyle/>
          <a:p>
            <a:pPr/>
            <a:r>
              <a:t>Title Text</a:t>
            </a:r>
          </a:p>
        </p:txBody>
      </p:sp>
      <p:sp>
        <p:nvSpPr>
          <p:cNvPr id="113" name="Body Level One…"/>
          <p:cNvSpPr txBox="1"/>
          <p:nvPr>
            <p:ph type="body" sz="half" idx="1"/>
          </p:nvPr>
        </p:nvSpPr>
        <p:spPr>
          <a:xfrm>
            <a:off x="457200" y="1219200"/>
            <a:ext cx="8229600" cy="2286000"/>
          </a:xfrm>
          <a:prstGeom prst="rect">
            <a:avLst/>
          </a:prstGeom>
        </p:spPr>
        <p:txBody>
          <a:bodyP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11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Text and Clip Art">
    <p:spTree>
      <p:nvGrpSpPr>
        <p:cNvPr id="1" name=""/>
        <p:cNvGrpSpPr/>
        <p:nvPr/>
      </p:nvGrpSpPr>
      <p:grpSpPr>
        <a:xfrm>
          <a:off x="0" y="0"/>
          <a:ext cx="0" cy="0"/>
          <a:chOff x="0" y="0"/>
          <a:chExt cx="0" cy="0"/>
        </a:xfrm>
      </p:grpSpPr>
      <p:sp>
        <p:nvSpPr>
          <p:cNvPr id="121" name="Title Text"/>
          <p:cNvSpPr txBox="1"/>
          <p:nvPr>
            <p:ph type="title"/>
          </p:nvPr>
        </p:nvSpPr>
        <p:spPr>
          <a:xfrm>
            <a:off x="457200" y="76200"/>
            <a:ext cx="6781800" cy="1066800"/>
          </a:xfrm>
          <a:prstGeom prst="rect">
            <a:avLst/>
          </a:prstGeom>
        </p:spPr>
        <p:txBody>
          <a:bodyPr>
            <a:normAutofit fontScale="100000" lnSpcReduction="0"/>
          </a:bodyPr>
          <a:lstStyle/>
          <a:p>
            <a:pPr/>
            <a:r>
              <a:t>Title Text</a:t>
            </a:r>
          </a:p>
        </p:txBody>
      </p:sp>
      <p:sp>
        <p:nvSpPr>
          <p:cNvPr id="122" name="Body Level One…"/>
          <p:cNvSpPr txBox="1"/>
          <p:nvPr>
            <p:ph type="body" sz="half" idx="1"/>
          </p:nvPr>
        </p:nvSpPr>
        <p:spPr>
          <a:xfrm>
            <a:off x="457200" y="1219200"/>
            <a:ext cx="4038600" cy="4724400"/>
          </a:xfrm>
          <a:prstGeom prst="rect">
            <a:avLst/>
          </a:prstGeom>
        </p:spPr>
        <p:txBody>
          <a:bodyP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12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 Center">
    <p:spTree>
      <p:nvGrpSpPr>
        <p:cNvPr id="1" name=""/>
        <p:cNvGrpSpPr/>
        <p:nvPr/>
      </p:nvGrpSpPr>
      <p:grpSpPr>
        <a:xfrm>
          <a:off x="0" y="0"/>
          <a:ext cx="0" cy="0"/>
          <a:chOff x="0" y="0"/>
          <a:chExt cx="0" cy="0"/>
        </a:xfrm>
      </p:grpSpPr>
      <p:sp>
        <p:nvSpPr>
          <p:cNvPr id="130" name="Title Text"/>
          <p:cNvSpPr txBox="1"/>
          <p:nvPr>
            <p:ph type="title"/>
          </p:nvPr>
        </p:nvSpPr>
        <p:spPr>
          <a:xfrm>
            <a:off x="666750" y="2557462"/>
            <a:ext cx="7810500" cy="1743076"/>
          </a:xfrm>
          <a:prstGeom prst="rect">
            <a:avLst/>
          </a:prstGeom>
        </p:spPr>
        <p:txBody>
          <a:bodyPr lIns="34289" tIns="34289" rIns="34289" bIns="34289" anchor="ctr">
            <a:normAutofit fontScale="100000" lnSpcReduction="0"/>
          </a:bodyPr>
          <a:lstStyle>
            <a:lvl1pPr>
              <a:lnSpc>
                <a:spcPct val="90000"/>
              </a:lnSpc>
              <a:defRPr sz="4400">
                <a:latin typeface="Calibri Light"/>
                <a:ea typeface="Calibri Light"/>
                <a:cs typeface="Calibri Light"/>
                <a:sym typeface="Calibri Light"/>
              </a:defRPr>
            </a:lvl1pPr>
          </a:lstStyle>
          <a:p>
            <a:pPr/>
            <a:r>
              <a:t>Title Text</a:t>
            </a:r>
          </a:p>
        </p:txBody>
      </p:sp>
      <p:sp>
        <p:nvSpPr>
          <p:cNvPr id="131" name="Slide Number"/>
          <p:cNvSpPr txBox="1"/>
          <p:nvPr>
            <p:ph type="sldNum" sz="quarter" idx="2"/>
          </p:nvPr>
        </p:nvSpPr>
        <p:spPr>
          <a:xfrm>
            <a:off x="8264601" y="5638244"/>
            <a:ext cx="250750" cy="246381"/>
          </a:xfrm>
          <a:prstGeom prst="rect">
            <a:avLst/>
          </a:prstGeom>
        </p:spPr>
        <p:txBody>
          <a:bodyPr lIns="34289" tIns="34289" rIns="34289" bIns="34289" anchor="ctr"/>
          <a:lstStyle>
            <a:lvl1pPr>
              <a:defRPr sz="1200">
                <a:solidFill>
                  <a:srgbClr val="888888"/>
                </a:solidFill>
                <a:latin typeface="Helvetica Light"/>
                <a:ea typeface="Helvetica Light"/>
                <a:cs typeface="Helvetica Light"/>
                <a:sym typeface="Helvetica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nd Content">
    <p:spTree>
      <p:nvGrpSpPr>
        <p:cNvPr id="1" name=""/>
        <p:cNvGrpSpPr/>
        <p:nvPr/>
      </p:nvGrpSpPr>
      <p:grpSpPr>
        <a:xfrm>
          <a:off x="0" y="0"/>
          <a:ext cx="0" cy="0"/>
          <a:chOff x="0" y="0"/>
          <a:chExt cx="0" cy="0"/>
        </a:xfrm>
      </p:grpSpPr>
      <p:sp>
        <p:nvSpPr>
          <p:cNvPr id="138" name="Title Text"/>
          <p:cNvSpPr txBox="1"/>
          <p:nvPr>
            <p:ph type="title"/>
          </p:nvPr>
        </p:nvSpPr>
        <p:spPr>
          <a:xfrm>
            <a:off x="628650" y="1131093"/>
            <a:ext cx="7886700" cy="994173"/>
          </a:xfrm>
          <a:prstGeom prst="rect">
            <a:avLst/>
          </a:prstGeom>
        </p:spPr>
        <p:txBody>
          <a:bodyPr lIns="34289" tIns="34289" rIns="34289" bIns="34289" anchor="ctr">
            <a:normAutofit fontScale="100000" lnSpcReduction="0"/>
          </a:bodyPr>
          <a:lstStyle>
            <a:lvl1pPr>
              <a:lnSpc>
                <a:spcPct val="90000"/>
              </a:lnSpc>
              <a:defRPr sz="4400">
                <a:latin typeface="Calibri Light"/>
                <a:ea typeface="Calibri Light"/>
                <a:cs typeface="Calibri Light"/>
                <a:sym typeface="Calibri Light"/>
              </a:defRPr>
            </a:lvl1pPr>
          </a:lstStyle>
          <a:p>
            <a:pPr/>
            <a:r>
              <a:t>Title Text</a:t>
            </a:r>
          </a:p>
        </p:txBody>
      </p:sp>
      <p:sp>
        <p:nvSpPr>
          <p:cNvPr id="139" name="Body Level One…"/>
          <p:cNvSpPr txBox="1"/>
          <p:nvPr>
            <p:ph type="body" idx="1"/>
          </p:nvPr>
        </p:nvSpPr>
        <p:spPr>
          <a:xfrm>
            <a:off x="628650" y="2226468"/>
            <a:ext cx="7886700" cy="3263505"/>
          </a:xfrm>
          <a:prstGeom prst="rect">
            <a:avLst/>
          </a:prstGeom>
        </p:spPr>
        <p:txBody>
          <a:bodyPr lIns="34289" tIns="34289" rIns="34289" bIns="34289">
            <a:normAutofit fontScale="100000" lnSpcReduction="0"/>
          </a:bodyPr>
          <a:lstStyle>
            <a:lvl1pPr marL="228600" indent="-228600">
              <a:lnSpc>
                <a:spcPct val="90000"/>
              </a:lnSpc>
              <a:spcBef>
                <a:spcPts val="1000"/>
              </a:spcBef>
              <a:buClrTx/>
              <a:buFont typeface="Arial"/>
              <a:defRPr>
                <a:latin typeface="Calibri"/>
                <a:ea typeface="Calibri"/>
                <a:cs typeface="Calibri"/>
                <a:sym typeface="Calibri"/>
              </a:defRPr>
            </a:lvl1pPr>
            <a:lvl2pPr marL="723900" indent="-266700">
              <a:lnSpc>
                <a:spcPct val="90000"/>
              </a:lnSpc>
              <a:spcBef>
                <a:spcPts val="1000"/>
              </a:spcBef>
              <a:buClrTx/>
              <a:buFont typeface="Arial"/>
              <a:defRPr>
                <a:latin typeface="Calibri"/>
                <a:ea typeface="Calibri"/>
                <a:cs typeface="Calibri"/>
                <a:sym typeface="Calibri"/>
              </a:defRPr>
            </a:lvl2pPr>
            <a:lvl3pPr marL="1234439" indent="-320039">
              <a:lnSpc>
                <a:spcPct val="90000"/>
              </a:lnSpc>
              <a:spcBef>
                <a:spcPts val="1000"/>
              </a:spcBef>
              <a:buClrTx/>
              <a:buFont typeface="Arial"/>
              <a:defRPr>
                <a:latin typeface="Calibri"/>
                <a:ea typeface="Calibri"/>
                <a:cs typeface="Calibri"/>
                <a:sym typeface="Calibri"/>
              </a:defRPr>
            </a:lvl3pPr>
            <a:lvl4pPr marL="1727200" indent="-355600">
              <a:lnSpc>
                <a:spcPct val="90000"/>
              </a:lnSpc>
              <a:spcBef>
                <a:spcPts val="1000"/>
              </a:spcBef>
              <a:buClrTx/>
              <a:buFont typeface="Arial"/>
              <a:defRPr>
                <a:latin typeface="Calibri"/>
                <a:ea typeface="Calibri"/>
                <a:cs typeface="Calibri"/>
                <a:sym typeface="Calibri"/>
              </a:defRPr>
            </a:lvl4pPr>
            <a:lvl5pPr marL="2184400" indent="-355600">
              <a:lnSpc>
                <a:spcPct val="90000"/>
              </a:lnSpc>
              <a:spcBef>
                <a:spcPts val="1000"/>
              </a:spcBef>
              <a:buClrTx/>
              <a:buFont typeface="Arial"/>
              <a:defRPr>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140" name="Slide Number"/>
          <p:cNvSpPr txBox="1"/>
          <p:nvPr>
            <p:ph type="sldNum" sz="quarter" idx="2"/>
          </p:nvPr>
        </p:nvSpPr>
        <p:spPr>
          <a:xfrm>
            <a:off x="8274228" y="5638244"/>
            <a:ext cx="241122" cy="246381"/>
          </a:xfrm>
          <a:prstGeom prst="rect">
            <a:avLst/>
          </a:prstGeom>
        </p:spPr>
        <p:txBody>
          <a:bodyPr lIns="34289" tIns="34289" rIns="34289" bIns="34289" anchor="ctr"/>
          <a:lstStyle>
            <a:lvl1pPr>
              <a:defRPr sz="1200">
                <a:solidFill>
                  <a:srgbClr val="888888"/>
                </a:solid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 Id="rId15" Type="http://schemas.openxmlformats.org/officeDocument/2006/relationships/slideLayout" Target="../slideLayouts/slideLayout13.xml"/><Relationship Id="rId16" Type="http://schemas.openxmlformats.org/officeDocument/2006/relationships/slideLayout" Target="../slideLayouts/slideLayout14.xml"/><Relationship Id="rId17"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chemeClr val="accent3">
            <a:lumOff val="44000"/>
          </a:schemeClr>
        </a:solidFill>
      </p:bgPr>
    </p:bg>
    <p:spTree>
      <p:nvGrpSpPr>
        <p:cNvPr id="1" name=""/>
        <p:cNvGrpSpPr/>
        <p:nvPr/>
      </p:nvGrpSpPr>
      <p:grpSpPr>
        <a:xfrm>
          <a:off x="0" y="0"/>
          <a:ext cx="0" cy="0"/>
          <a:chOff x="0" y="0"/>
          <a:chExt cx="0" cy="0"/>
        </a:xfrm>
      </p:grpSpPr>
      <p:pic>
        <p:nvPicPr>
          <p:cNvPr id="2" name="Picture 7" descr="Picture 7"/>
          <p:cNvPicPr>
            <a:picLocks noChangeAspect="1"/>
          </p:cNvPicPr>
          <p:nvPr/>
        </p:nvPicPr>
        <p:blipFill>
          <a:blip r:embed="rId2">
            <a:extLst/>
          </a:blip>
          <a:stretch>
            <a:fillRect/>
          </a:stretch>
        </p:blipFill>
        <p:spPr>
          <a:xfrm>
            <a:off x="0" y="0"/>
            <a:ext cx="9144000" cy="6858000"/>
          </a:xfrm>
          <a:prstGeom prst="rect">
            <a:avLst/>
          </a:prstGeom>
          <a:ln w="12700">
            <a:miter lim="400000"/>
          </a:ln>
        </p:spPr>
      </p:pic>
      <p:sp>
        <p:nvSpPr>
          <p:cNvPr id="3" name="Title Text"/>
          <p:cNvSpPr txBox="1"/>
          <p:nvPr>
            <p:ph type="title"/>
          </p:nvPr>
        </p:nvSpPr>
        <p:spPr>
          <a:xfrm>
            <a:off x="457200" y="0"/>
            <a:ext cx="8229600" cy="1417638"/>
          </a:xfrm>
          <a:prstGeom prst="rect">
            <a:avLst/>
          </a:prstGeom>
          <a:ln w="12700">
            <a:miter lim="400000"/>
          </a:ln>
          <a:extLst>
            <a:ext uri="{C572A759-6A51-4108-AA02-DFA0A04FC94B}">
              <ma14:wrappingTextBoxFlag xmlns:ma14="http://schemas.microsoft.com/office/mac/drawingml/2011/main" val="1"/>
            </a:ext>
          </a:extLst>
        </p:spPr>
        <p:txBody>
          <a:bodyPr lIns="45719" rIns="45719" anchor="b"/>
          <a:lstStyle/>
          <a:p>
            <a:pPr/>
            <a:r>
              <a:t>Title Text</a:t>
            </a:r>
          </a:p>
        </p:txBody>
      </p:sp>
      <p:sp>
        <p:nvSpPr>
          <p:cNvPr id="4" name="Body Level One…"/>
          <p:cNvSpPr txBox="1"/>
          <p:nvPr>
            <p:ph type="body" idx="1"/>
          </p:nvPr>
        </p:nvSpPr>
        <p:spPr>
          <a:xfrm>
            <a:off x="457200" y="1600200"/>
            <a:ext cx="8229600" cy="5257800"/>
          </a:xfrm>
          <a:prstGeom prst="rect">
            <a:avLst/>
          </a:prstGeom>
          <a:ln w="12700">
            <a:miter lim="400000"/>
          </a:ln>
          <a:extLst>
            <a:ext uri="{C572A759-6A51-4108-AA02-DFA0A04FC94B}">
              <ma14:wrappingTextBoxFlag xmlns:ma14="http://schemas.microsoft.com/office/mac/drawingml/2011/main" val="1"/>
            </a:ext>
          </a:extLst>
        </p:spPr>
        <p:txBody>
          <a:bodyPr lIns="45719" rIns="45719"/>
          <a:lstStyle/>
          <a:p>
            <a:pPr/>
            <a:r>
              <a:t>Body Level One</a:t>
            </a:r>
          </a:p>
          <a:p>
            <a:pPr lvl="1"/>
            <a:r>
              <a:t>Body Level Two</a:t>
            </a:r>
          </a:p>
          <a:p>
            <a:pPr lvl="2"/>
            <a:r>
              <a:t>Body Level Three</a:t>
            </a:r>
          </a:p>
          <a:p>
            <a:pPr lvl="3"/>
            <a:r>
              <a:t>Body Level Four</a:t>
            </a:r>
          </a:p>
          <a:p>
            <a:pPr lvl="4"/>
            <a:r>
              <a:t>Body Level Five</a:t>
            </a:r>
          </a:p>
        </p:txBody>
      </p:sp>
      <p:sp>
        <p:nvSpPr>
          <p:cNvPr id="5" name="Slide Number"/>
          <p:cNvSpPr txBox="1"/>
          <p:nvPr>
            <p:ph type="sldNum" sz="quarter" idx="2"/>
          </p:nvPr>
        </p:nvSpPr>
        <p:spPr>
          <a:xfrm>
            <a:off x="8404859" y="6245225"/>
            <a:ext cx="281941" cy="287087"/>
          </a:xfrm>
          <a:prstGeom prst="rect">
            <a:avLst/>
          </a:prstGeom>
          <a:ln w="12700">
            <a:miter lim="400000"/>
          </a:ln>
        </p:spPr>
        <p:txBody>
          <a:bodyPr wrap="none" lIns="45719" rIns="45719">
            <a:spAutoFit/>
          </a:bodyPr>
          <a:lstStyle>
            <a:lvl1pPr algn="r">
              <a:defRPr sz="1400">
                <a:latin typeface="Times New Roman"/>
                <a:ea typeface="Times New Roman"/>
                <a:cs typeface="Times New Roman"/>
                <a:sym typeface="Times New Roman"/>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Lst>
  <p:transition xmlns:p14="http://schemas.microsoft.com/office/powerpoint/2010/main" spd="med" advClick="1"/>
  <p:txStyles>
    <p:titleStyle>
      <a:lvl1pPr marL="0" marR="0" indent="0" algn="l" defTabSz="914400" rtl="0" latinLnBrk="0">
        <a:lnSpc>
          <a:spcPct val="100000"/>
        </a:lnSpc>
        <a:spcBef>
          <a:spcPts val="0"/>
        </a:spcBef>
        <a:spcAft>
          <a:spcPts val="0"/>
        </a:spcAft>
        <a:buClrTx/>
        <a:buSzTx/>
        <a:buFontTx/>
        <a:buNone/>
        <a:tabLst/>
        <a:defRPr b="0" baseline="0" cap="none" i="0" spc="0" strike="noStrike" sz="3600" u="none">
          <a:solidFill>
            <a:srgbClr val="000000"/>
          </a:solidFill>
          <a:uFillTx/>
          <a:latin typeface="Gill Sans MT"/>
          <a:ea typeface="Gill Sans MT"/>
          <a:cs typeface="Gill Sans MT"/>
          <a:sym typeface="Gill Sans MT"/>
        </a:defRPr>
      </a:lvl1pPr>
      <a:lvl2pPr marL="0" marR="0" indent="0" algn="l" defTabSz="914400" rtl="0" latinLnBrk="0">
        <a:lnSpc>
          <a:spcPct val="100000"/>
        </a:lnSpc>
        <a:spcBef>
          <a:spcPts val="0"/>
        </a:spcBef>
        <a:spcAft>
          <a:spcPts val="0"/>
        </a:spcAft>
        <a:buClrTx/>
        <a:buSzTx/>
        <a:buFontTx/>
        <a:buNone/>
        <a:tabLst/>
        <a:defRPr b="0" baseline="0" cap="none" i="0" spc="0" strike="noStrike" sz="3600" u="none">
          <a:solidFill>
            <a:srgbClr val="000000"/>
          </a:solidFill>
          <a:uFillTx/>
          <a:latin typeface="Gill Sans MT"/>
          <a:ea typeface="Gill Sans MT"/>
          <a:cs typeface="Gill Sans MT"/>
          <a:sym typeface="Gill Sans MT"/>
        </a:defRPr>
      </a:lvl2pPr>
      <a:lvl3pPr marL="0" marR="0" indent="0" algn="l" defTabSz="914400" rtl="0" latinLnBrk="0">
        <a:lnSpc>
          <a:spcPct val="100000"/>
        </a:lnSpc>
        <a:spcBef>
          <a:spcPts val="0"/>
        </a:spcBef>
        <a:spcAft>
          <a:spcPts val="0"/>
        </a:spcAft>
        <a:buClrTx/>
        <a:buSzTx/>
        <a:buFontTx/>
        <a:buNone/>
        <a:tabLst/>
        <a:defRPr b="0" baseline="0" cap="none" i="0" spc="0" strike="noStrike" sz="3600" u="none">
          <a:solidFill>
            <a:srgbClr val="000000"/>
          </a:solidFill>
          <a:uFillTx/>
          <a:latin typeface="Gill Sans MT"/>
          <a:ea typeface="Gill Sans MT"/>
          <a:cs typeface="Gill Sans MT"/>
          <a:sym typeface="Gill Sans MT"/>
        </a:defRPr>
      </a:lvl3pPr>
      <a:lvl4pPr marL="0" marR="0" indent="0" algn="l" defTabSz="914400" rtl="0" latinLnBrk="0">
        <a:lnSpc>
          <a:spcPct val="100000"/>
        </a:lnSpc>
        <a:spcBef>
          <a:spcPts val="0"/>
        </a:spcBef>
        <a:spcAft>
          <a:spcPts val="0"/>
        </a:spcAft>
        <a:buClrTx/>
        <a:buSzTx/>
        <a:buFontTx/>
        <a:buNone/>
        <a:tabLst/>
        <a:defRPr b="0" baseline="0" cap="none" i="0" spc="0" strike="noStrike" sz="3600" u="none">
          <a:solidFill>
            <a:srgbClr val="000000"/>
          </a:solidFill>
          <a:uFillTx/>
          <a:latin typeface="Gill Sans MT"/>
          <a:ea typeface="Gill Sans MT"/>
          <a:cs typeface="Gill Sans MT"/>
          <a:sym typeface="Gill Sans MT"/>
        </a:defRPr>
      </a:lvl4pPr>
      <a:lvl5pPr marL="0" marR="0" indent="0" algn="l" defTabSz="914400" rtl="0" latinLnBrk="0">
        <a:lnSpc>
          <a:spcPct val="100000"/>
        </a:lnSpc>
        <a:spcBef>
          <a:spcPts val="0"/>
        </a:spcBef>
        <a:spcAft>
          <a:spcPts val="0"/>
        </a:spcAft>
        <a:buClrTx/>
        <a:buSzTx/>
        <a:buFontTx/>
        <a:buNone/>
        <a:tabLst/>
        <a:defRPr b="0" baseline="0" cap="none" i="0" spc="0" strike="noStrike" sz="3600" u="none">
          <a:solidFill>
            <a:srgbClr val="000000"/>
          </a:solidFill>
          <a:uFillTx/>
          <a:latin typeface="Gill Sans MT"/>
          <a:ea typeface="Gill Sans MT"/>
          <a:cs typeface="Gill Sans MT"/>
          <a:sym typeface="Gill Sans MT"/>
        </a:defRPr>
      </a:lvl5pPr>
      <a:lvl6pPr marL="0" marR="0" indent="457200" algn="l" defTabSz="914400" rtl="0" latinLnBrk="0">
        <a:lnSpc>
          <a:spcPct val="100000"/>
        </a:lnSpc>
        <a:spcBef>
          <a:spcPts val="0"/>
        </a:spcBef>
        <a:spcAft>
          <a:spcPts val="0"/>
        </a:spcAft>
        <a:buClrTx/>
        <a:buSzTx/>
        <a:buFontTx/>
        <a:buNone/>
        <a:tabLst/>
        <a:defRPr b="0" baseline="0" cap="none" i="0" spc="0" strike="noStrike" sz="3600" u="none">
          <a:solidFill>
            <a:srgbClr val="000000"/>
          </a:solidFill>
          <a:uFillTx/>
          <a:latin typeface="Gill Sans MT"/>
          <a:ea typeface="Gill Sans MT"/>
          <a:cs typeface="Gill Sans MT"/>
          <a:sym typeface="Gill Sans MT"/>
        </a:defRPr>
      </a:lvl6pPr>
      <a:lvl7pPr marL="0" marR="0" indent="914400" algn="l" defTabSz="914400" rtl="0" latinLnBrk="0">
        <a:lnSpc>
          <a:spcPct val="100000"/>
        </a:lnSpc>
        <a:spcBef>
          <a:spcPts val="0"/>
        </a:spcBef>
        <a:spcAft>
          <a:spcPts val="0"/>
        </a:spcAft>
        <a:buClrTx/>
        <a:buSzTx/>
        <a:buFontTx/>
        <a:buNone/>
        <a:tabLst/>
        <a:defRPr b="0" baseline="0" cap="none" i="0" spc="0" strike="noStrike" sz="3600" u="none">
          <a:solidFill>
            <a:srgbClr val="000000"/>
          </a:solidFill>
          <a:uFillTx/>
          <a:latin typeface="Gill Sans MT"/>
          <a:ea typeface="Gill Sans MT"/>
          <a:cs typeface="Gill Sans MT"/>
          <a:sym typeface="Gill Sans MT"/>
        </a:defRPr>
      </a:lvl7pPr>
      <a:lvl8pPr marL="0" marR="0" indent="1371600" algn="l" defTabSz="914400" rtl="0" latinLnBrk="0">
        <a:lnSpc>
          <a:spcPct val="100000"/>
        </a:lnSpc>
        <a:spcBef>
          <a:spcPts val="0"/>
        </a:spcBef>
        <a:spcAft>
          <a:spcPts val="0"/>
        </a:spcAft>
        <a:buClrTx/>
        <a:buSzTx/>
        <a:buFontTx/>
        <a:buNone/>
        <a:tabLst/>
        <a:defRPr b="0" baseline="0" cap="none" i="0" spc="0" strike="noStrike" sz="3600" u="none">
          <a:solidFill>
            <a:srgbClr val="000000"/>
          </a:solidFill>
          <a:uFillTx/>
          <a:latin typeface="Gill Sans MT"/>
          <a:ea typeface="Gill Sans MT"/>
          <a:cs typeface="Gill Sans MT"/>
          <a:sym typeface="Gill Sans MT"/>
        </a:defRPr>
      </a:lvl8pPr>
      <a:lvl9pPr marL="0" marR="0" indent="1828800" algn="l" defTabSz="914400" rtl="0" latinLnBrk="0">
        <a:lnSpc>
          <a:spcPct val="100000"/>
        </a:lnSpc>
        <a:spcBef>
          <a:spcPts val="0"/>
        </a:spcBef>
        <a:spcAft>
          <a:spcPts val="0"/>
        </a:spcAft>
        <a:buClrTx/>
        <a:buSzTx/>
        <a:buFontTx/>
        <a:buNone/>
        <a:tabLst/>
        <a:defRPr b="0" baseline="0" cap="none" i="0" spc="0" strike="noStrike" sz="3600" u="none">
          <a:solidFill>
            <a:srgbClr val="000000"/>
          </a:solidFill>
          <a:uFillTx/>
          <a:latin typeface="Gill Sans MT"/>
          <a:ea typeface="Gill Sans MT"/>
          <a:cs typeface="Gill Sans MT"/>
          <a:sym typeface="Gill Sans MT"/>
        </a:defRPr>
      </a:lvl9pPr>
    </p:titleStyle>
    <p:bodyStyle>
      <a:lvl1pPr marL="342900" marR="0" indent="-342900" algn="l" defTabSz="914400" rtl="0" latinLnBrk="0">
        <a:lnSpc>
          <a:spcPct val="100000"/>
        </a:lnSpc>
        <a:spcBef>
          <a:spcPts val="600"/>
        </a:spcBef>
        <a:spcAft>
          <a:spcPts val="0"/>
        </a:spcAft>
        <a:buClr>
          <a:srgbClr val="000000"/>
        </a:buClr>
        <a:buSzPct val="100000"/>
        <a:buFontTx/>
        <a:buChar char="•"/>
        <a:tabLst/>
        <a:defRPr b="0" baseline="0" cap="none" i="0" spc="0" strike="noStrike" sz="2800" u="none">
          <a:solidFill>
            <a:srgbClr val="000000"/>
          </a:solidFill>
          <a:uFillTx/>
          <a:latin typeface="Gill Sans MT"/>
          <a:ea typeface="Gill Sans MT"/>
          <a:cs typeface="Gill Sans MT"/>
          <a:sym typeface="Gill Sans MT"/>
        </a:defRPr>
      </a:lvl1pPr>
      <a:lvl2pPr marL="764930" marR="0" indent="-307730" algn="l" defTabSz="914400" rtl="0" latinLnBrk="0">
        <a:lnSpc>
          <a:spcPct val="100000"/>
        </a:lnSpc>
        <a:spcBef>
          <a:spcPts val="600"/>
        </a:spcBef>
        <a:spcAft>
          <a:spcPts val="0"/>
        </a:spcAft>
        <a:buClr>
          <a:srgbClr val="000000"/>
        </a:buClr>
        <a:buSzPct val="100000"/>
        <a:buFontTx/>
        <a:buChar char="•"/>
        <a:tabLst/>
        <a:defRPr b="0" baseline="0" cap="none" i="0" spc="0" strike="noStrike" sz="2800" u="none">
          <a:solidFill>
            <a:srgbClr val="000000"/>
          </a:solidFill>
          <a:uFillTx/>
          <a:latin typeface="Gill Sans MT"/>
          <a:ea typeface="Gill Sans MT"/>
          <a:cs typeface="Gill Sans MT"/>
          <a:sym typeface="Gill Sans MT"/>
        </a:defRPr>
      </a:lvl2pPr>
      <a:lvl3pPr marL="1181100" marR="0" indent="-266700" algn="l" defTabSz="914400" rtl="0" latinLnBrk="0">
        <a:lnSpc>
          <a:spcPct val="100000"/>
        </a:lnSpc>
        <a:spcBef>
          <a:spcPts val="600"/>
        </a:spcBef>
        <a:spcAft>
          <a:spcPts val="0"/>
        </a:spcAft>
        <a:buClr>
          <a:srgbClr val="000000"/>
        </a:buClr>
        <a:buSzPct val="100000"/>
        <a:buFontTx/>
        <a:buChar char="•"/>
        <a:tabLst/>
        <a:defRPr b="0" baseline="0" cap="none" i="0" spc="0" strike="noStrike" sz="2800" u="none">
          <a:solidFill>
            <a:srgbClr val="000000"/>
          </a:solidFill>
          <a:uFillTx/>
          <a:latin typeface="Gill Sans MT"/>
          <a:ea typeface="Gill Sans MT"/>
          <a:cs typeface="Gill Sans MT"/>
          <a:sym typeface="Gill Sans MT"/>
        </a:defRPr>
      </a:lvl3pPr>
      <a:lvl4pPr marL="1691639" marR="0" indent="-320039" algn="l" defTabSz="914400" rtl="0" latinLnBrk="0">
        <a:lnSpc>
          <a:spcPct val="100000"/>
        </a:lnSpc>
        <a:spcBef>
          <a:spcPts val="600"/>
        </a:spcBef>
        <a:spcAft>
          <a:spcPts val="0"/>
        </a:spcAft>
        <a:buClr>
          <a:srgbClr val="000000"/>
        </a:buClr>
        <a:buSzPct val="100000"/>
        <a:buFontTx/>
        <a:buChar char="•"/>
        <a:tabLst/>
        <a:defRPr b="0" baseline="0" cap="none" i="0" spc="0" strike="noStrike" sz="2800" u="none">
          <a:solidFill>
            <a:srgbClr val="000000"/>
          </a:solidFill>
          <a:uFillTx/>
          <a:latin typeface="Gill Sans MT"/>
          <a:ea typeface="Gill Sans MT"/>
          <a:cs typeface="Gill Sans MT"/>
          <a:sym typeface="Gill Sans MT"/>
        </a:defRPr>
      </a:lvl4pPr>
      <a:lvl5pPr marL="2148839" marR="0" indent="-320039" algn="l" defTabSz="914400" rtl="0" latinLnBrk="0">
        <a:lnSpc>
          <a:spcPct val="100000"/>
        </a:lnSpc>
        <a:spcBef>
          <a:spcPts val="600"/>
        </a:spcBef>
        <a:spcAft>
          <a:spcPts val="0"/>
        </a:spcAft>
        <a:buClr>
          <a:srgbClr val="000000"/>
        </a:buClr>
        <a:buSzPct val="100000"/>
        <a:buFontTx/>
        <a:buChar char="•"/>
        <a:tabLst/>
        <a:defRPr b="0" baseline="0" cap="none" i="0" spc="0" strike="noStrike" sz="2800" u="none">
          <a:solidFill>
            <a:srgbClr val="000000"/>
          </a:solidFill>
          <a:uFillTx/>
          <a:latin typeface="Gill Sans MT"/>
          <a:ea typeface="Gill Sans MT"/>
          <a:cs typeface="Gill Sans MT"/>
          <a:sym typeface="Gill Sans MT"/>
        </a:defRPr>
      </a:lvl5pPr>
      <a:lvl6pPr marL="2606039" marR="0" indent="-320039" algn="l" defTabSz="914400" rtl="0" latinLnBrk="0">
        <a:lnSpc>
          <a:spcPct val="100000"/>
        </a:lnSpc>
        <a:spcBef>
          <a:spcPts val="600"/>
        </a:spcBef>
        <a:spcAft>
          <a:spcPts val="0"/>
        </a:spcAft>
        <a:buClr>
          <a:srgbClr val="000000"/>
        </a:buClr>
        <a:buSzPct val="100000"/>
        <a:buFontTx/>
        <a:buChar char="•"/>
        <a:tabLst/>
        <a:defRPr b="0" baseline="0" cap="none" i="0" spc="0" strike="noStrike" sz="2800" u="none">
          <a:solidFill>
            <a:srgbClr val="000000"/>
          </a:solidFill>
          <a:uFillTx/>
          <a:latin typeface="Gill Sans MT"/>
          <a:ea typeface="Gill Sans MT"/>
          <a:cs typeface="Gill Sans MT"/>
          <a:sym typeface="Gill Sans MT"/>
        </a:defRPr>
      </a:lvl6pPr>
      <a:lvl7pPr marL="3063239" marR="0" indent="-320039" algn="l" defTabSz="914400" rtl="0" latinLnBrk="0">
        <a:lnSpc>
          <a:spcPct val="100000"/>
        </a:lnSpc>
        <a:spcBef>
          <a:spcPts val="600"/>
        </a:spcBef>
        <a:spcAft>
          <a:spcPts val="0"/>
        </a:spcAft>
        <a:buClr>
          <a:srgbClr val="000000"/>
        </a:buClr>
        <a:buSzPct val="100000"/>
        <a:buFontTx/>
        <a:buChar char="•"/>
        <a:tabLst/>
        <a:defRPr b="0" baseline="0" cap="none" i="0" spc="0" strike="noStrike" sz="2800" u="none">
          <a:solidFill>
            <a:srgbClr val="000000"/>
          </a:solidFill>
          <a:uFillTx/>
          <a:latin typeface="Gill Sans MT"/>
          <a:ea typeface="Gill Sans MT"/>
          <a:cs typeface="Gill Sans MT"/>
          <a:sym typeface="Gill Sans MT"/>
        </a:defRPr>
      </a:lvl7pPr>
      <a:lvl8pPr marL="3520440" marR="0" indent="-320040" algn="l" defTabSz="914400" rtl="0" latinLnBrk="0">
        <a:lnSpc>
          <a:spcPct val="100000"/>
        </a:lnSpc>
        <a:spcBef>
          <a:spcPts val="600"/>
        </a:spcBef>
        <a:spcAft>
          <a:spcPts val="0"/>
        </a:spcAft>
        <a:buClr>
          <a:srgbClr val="000000"/>
        </a:buClr>
        <a:buSzPct val="100000"/>
        <a:buFontTx/>
        <a:buChar char="•"/>
        <a:tabLst/>
        <a:defRPr b="0" baseline="0" cap="none" i="0" spc="0" strike="noStrike" sz="2800" u="none">
          <a:solidFill>
            <a:srgbClr val="000000"/>
          </a:solidFill>
          <a:uFillTx/>
          <a:latin typeface="Gill Sans MT"/>
          <a:ea typeface="Gill Sans MT"/>
          <a:cs typeface="Gill Sans MT"/>
          <a:sym typeface="Gill Sans MT"/>
        </a:defRPr>
      </a:lvl8pPr>
      <a:lvl9pPr marL="3977640" marR="0" indent="-320040" algn="l" defTabSz="914400" rtl="0" latinLnBrk="0">
        <a:lnSpc>
          <a:spcPct val="100000"/>
        </a:lnSpc>
        <a:spcBef>
          <a:spcPts val="600"/>
        </a:spcBef>
        <a:spcAft>
          <a:spcPts val="0"/>
        </a:spcAft>
        <a:buClr>
          <a:srgbClr val="000000"/>
        </a:buClr>
        <a:buSzPct val="100000"/>
        <a:buFontTx/>
        <a:buChar char="•"/>
        <a:tabLst/>
        <a:defRPr b="0" baseline="0" cap="none" i="0" spc="0" strike="noStrike" sz="2800" u="none">
          <a:solidFill>
            <a:srgbClr val="000000"/>
          </a:solidFill>
          <a:uFillTx/>
          <a:latin typeface="Gill Sans MT"/>
          <a:ea typeface="Gill Sans MT"/>
          <a:cs typeface="Gill Sans MT"/>
          <a:sym typeface="Gill Sans MT"/>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400" u="none">
          <a:solidFill>
            <a:schemeClr val="tx1"/>
          </a:solidFill>
          <a:uFillTx/>
          <a:latin typeface="+mn-lt"/>
          <a:ea typeface="+mn-ea"/>
          <a:cs typeface="+mn-cs"/>
          <a:sym typeface="Times New Roman"/>
        </a:defRPr>
      </a:lvl1pPr>
      <a:lvl2pPr marL="0" marR="0" indent="457200" algn="r" defTabSz="914400" rtl="0" latinLnBrk="0">
        <a:lnSpc>
          <a:spcPct val="100000"/>
        </a:lnSpc>
        <a:spcBef>
          <a:spcPts val="0"/>
        </a:spcBef>
        <a:spcAft>
          <a:spcPts val="0"/>
        </a:spcAft>
        <a:buClrTx/>
        <a:buSzTx/>
        <a:buFontTx/>
        <a:buNone/>
        <a:tabLst/>
        <a:defRPr b="0" baseline="0" cap="none" i="0" spc="0" strike="noStrike" sz="1400" u="none">
          <a:solidFill>
            <a:schemeClr val="tx1"/>
          </a:solidFill>
          <a:uFillTx/>
          <a:latin typeface="+mn-lt"/>
          <a:ea typeface="+mn-ea"/>
          <a:cs typeface="+mn-cs"/>
          <a:sym typeface="Times New Roman"/>
        </a:defRPr>
      </a:lvl2pPr>
      <a:lvl3pPr marL="0" marR="0" indent="914400" algn="r" defTabSz="914400" rtl="0" latinLnBrk="0">
        <a:lnSpc>
          <a:spcPct val="100000"/>
        </a:lnSpc>
        <a:spcBef>
          <a:spcPts val="0"/>
        </a:spcBef>
        <a:spcAft>
          <a:spcPts val="0"/>
        </a:spcAft>
        <a:buClrTx/>
        <a:buSzTx/>
        <a:buFontTx/>
        <a:buNone/>
        <a:tabLst/>
        <a:defRPr b="0" baseline="0" cap="none" i="0" spc="0" strike="noStrike" sz="1400" u="none">
          <a:solidFill>
            <a:schemeClr val="tx1"/>
          </a:solidFill>
          <a:uFillTx/>
          <a:latin typeface="+mn-lt"/>
          <a:ea typeface="+mn-ea"/>
          <a:cs typeface="+mn-cs"/>
          <a:sym typeface="Times New Roman"/>
        </a:defRPr>
      </a:lvl3pPr>
      <a:lvl4pPr marL="0" marR="0" indent="1371600" algn="r" defTabSz="914400" rtl="0" latinLnBrk="0">
        <a:lnSpc>
          <a:spcPct val="100000"/>
        </a:lnSpc>
        <a:spcBef>
          <a:spcPts val="0"/>
        </a:spcBef>
        <a:spcAft>
          <a:spcPts val="0"/>
        </a:spcAft>
        <a:buClrTx/>
        <a:buSzTx/>
        <a:buFontTx/>
        <a:buNone/>
        <a:tabLst/>
        <a:defRPr b="0" baseline="0" cap="none" i="0" spc="0" strike="noStrike" sz="1400" u="none">
          <a:solidFill>
            <a:schemeClr val="tx1"/>
          </a:solidFill>
          <a:uFillTx/>
          <a:latin typeface="+mn-lt"/>
          <a:ea typeface="+mn-ea"/>
          <a:cs typeface="+mn-cs"/>
          <a:sym typeface="Times New Roman"/>
        </a:defRPr>
      </a:lvl4pPr>
      <a:lvl5pPr marL="0" marR="0" indent="1828800" algn="r" defTabSz="914400" rtl="0" latinLnBrk="0">
        <a:lnSpc>
          <a:spcPct val="100000"/>
        </a:lnSpc>
        <a:spcBef>
          <a:spcPts val="0"/>
        </a:spcBef>
        <a:spcAft>
          <a:spcPts val="0"/>
        </a:spcAft>
        <a:buClrTx/>
        <a:buSzTx/>
        <a:buFontTx/>
        <a:buNone/>
        <a:tabLst/>
        <a:defRPr b="0" baseline="0" cap="none" i="0" spc="0" strike="noStrike" sz="1400" u="none">
          <a:solidFill>
            <a:schemeClr val="tx1"/>
          </a:solidFill>
          <a:uFillTx/>
          <a:latin typeface="+mn-lt"/>
          <a:ea typeface="+mn-ea"/>
          <a:cs typeface="+mn-cs"/>
          <a:sym typeface="Times New Roman"/>
        </a:defRPr>
      </a:lvl5pPr>
      <a:lvl6pPr marL="0" marR="0" indent="2286000" algn="r" defTabSz="914400" rtl="0" latinLnBrk="0">
        <a:lnSpc>
          <a:spcPct val="100000"/>
        </a:lnSpc>
        <a:spcBef>
          <a:spcPts val="0"/>
        </a:spcBef>
        <a:spcAft>
          <a:spcPts val="0"/>
        </a:spcAft>
        <a:buClrTx/>
        <a:buSzTx/>
        <a:buFontTx/>
        <a:buNone/>
        <a:tabLst/>
        <a:defRPr b="0" baseline="0" cap="none" i="0" spc="0" strike="noStrike" sz="1400" u="none">
          <a:solidFill>
            <a:schemeClr val="tx1"/>
          </a:solidFill>
          <a:uFillTx/>
          <a:latin typeface="+mn-lt"/>
          <a:ea typeface="+mn-ea"/>
          <a:cs typeface="+mn-cs"/>
          <a:sym typeface="Times New Roman"/>
        </a:defRPr>
      </a:lvl6pPr>
      <a:lvl7pPr marL="0" marR="0" indent="2743200" algn="r" defTabSz="914400" rtl="0" latinLnBrk="0">
        <a:lnSpc>
          <a:spcPct val="100000"/>
        </a:lnSpc>
        <a:spcBef>
          <a:spcPts val="0"/>
        </a:spcBef>
        <a:spcAft>
          <a:spcPts val="0"/>
        </a:spcAft>
        <a:buClrTx/>
        <a:buSzTx/>
        <a:buFontTx/>
        <a:buNone/>
        <a:tabLst/>
        <a:defRPr b="0" baseline="0" cap="none" i="0" spc="0" strike="noStrike" sz="1400" u="none">
          <a:solidFill>
            <a:schemeClr val="tx1"/>
          </a:solidFill>
          <a:uFillTx/>
          <a:latin typeface="+mn-lt"/>
          <a:ea typeface="+mn-ea"/>
          <a:cs typeface="+mn-cs"/>
          <a:sym typeface="Times New Roman"/>
        </a:defRPr>
      </a:lvl7pPr>
      <a:lvl8pPr marL="0" marR="0" indent="3200400" algn="r" defTabSz="914400" rtl="0" latinLnBrk="0">
        <a:lnSpc>
          <a:spcPct val="100000"/>
        </a:lnSpc>
        <a:spcBef>
          <a:spcPts val="0"/>
        </a:spcBef>
        <a:spcAft>
          <a:spcPts val="0"/>
        </a:spcAft>
        <a:buClrTx/>
        <a:buSzTx/>
        <a:buFontTx/>
        <a:buNone/>
        <a:tabLst/>
        <a:defRPr b="0" baseline="0" cap="none" i="0" spc="0" strike="noStrike" sz="1400" u="none">
          <a:solidFill>
            <a:schemeClr val="tx1"/>
          </a:solidFill>
          <a:uFillTx/>
          <a:latin typeface="+mn-lt"/>
          <a:ea typeface="+mn-ea"/>
          <a:cs typeface="+mn-cs"/>
          <a:sym typeface="Times New Roman"/>
        </a:defRPr>
      </a:lvl8pPr>
      <a:lvl9pPr marL="0" marR="0" indent="3657600" algn="r" defTabSz="914400" rtl="0" latinLnBrk="0">
        <a:lnSpc>
          <a:spcPct val="100000"/>
        </a:lnSpc>
        <a:spcBef>
          <a:spcPts val="0"/>
        </a:spcBef>
        <a:spcAft>
          <a:spcPts val="0"/>
        </a:spcAft>
        <a:buClrTx/>
        <a:buSzTx/>
        <a:buFontTx/>
        <a:buNone/>
        <a:tabLst/>
        <a:defRPr b="0" baseline="0" cap="none" i="0" spc="0" strike="noStrike" sz="1400" u="none">
          <a:solidFill>
            <a:schemeClr val="tx1"/>
          </a:solidFill>
          <a:uFillTx/>
          <a:latin typeface="+mn-lt"/>
          <a:ea typeface="+mn-ea"/>
          <a:cs typeface="+mn-cs"/>
          <a:sym typeface="Times New Roman"/>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www.preceptgroup.com" TargetMode="External"/><Relationship Id="rId4" Type="http://schemas.openxmlformats.org/officeDocument/2006/relationships/hyperlink" Target="http://www.thearda.com/congregations.asp" TargetMode="External"/></Relationships>

</file>

<file path=ppt/slides/_rels/slide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jpeg"/></Relationships>

</file>

<file path=ppt/slides/_rels/slide13.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1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1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18.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2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2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eg"/></Relationships>

</file>

<file path=ppt/slides/_rels/slide2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2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24.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s>

</file>

<file path=ppt/slides/_rels/slide26.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2.png"/></Relationships>

</file>

<file path=ppt/slides/_rels/slide27.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xml"/><Relationship Id="rId3" Type="http://schemas.openxmlformats.org/officeDocument/2006/relationships/image" Target="../media/image12.jpeg"/></Relationships>

</file>

<file path=ppt/slides/_rels/slide28.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3.png"/></Relationships>

</file>

<file path=ppt/slides/_rels/slide29.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3.jpeg"/></Relationships>

</file>

<file path=ppt/slides/_rels/slide30.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4.jpeg"/></Relationships>

</file>

<file path=ppt/slides/_rels/slide31.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4.png"/></Relationships>

</file>

<file path=ppt/slides/_rels/slide32.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xml"/><Relationship Id="rId3" Type="http://schemas.openxmlformats.org/officeDocument/2006/relationships/image" Target="../media/image15.jpeg"/></Relationships>

</file>

<file path=ppt/slides/_rels/slide33.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6.jpeg"/></Relationships>

</file>

<file path=ppt/slides/_rels/slide34.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7.jpeg"/></Relationships>

</file>

<file path=ppt/slides/_rels/slide35.xml.rels><?xml version="1.0" encoding="UTF-8"?>
<Relationships xmlns="http://schemas.openxmlformats.org/package/2006/relationships"><Relationship Id="rId1" Type="http://schemas.openxmlformats.org/officeDocument/2006/relationships/slideLayout" Target="../slideLayouts/slideLayout15.xml"/></Relationships>

</file>

<file path=ppt/slides/_rels/slide36.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6.jpeg"/></Relationships>

</file>

<file path=ppt/slides/_rels/slide37.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8.jpeg"/></Relationships>

</file>

<file path=ppt/slides/_rels/slide38.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9.jpeg"/></Relationships>

</file>

<file path=ppt/slides/_rels/slide39.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20.jpeg"/></Relationships>

</file>

<file path=ppt/slides/_rels/slide40.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21.jpeg"/></Relationships>

</file>

<file path=ppt/slides/_rels/slide41.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22.jpeg"/></Relationships>

</file>

<file path=ppt/slides/_rels/slide42.xml.rels><?xml version="1.0" encoding="UTF-8"?>
<Relationships xmlns="http://schemas.openxmlformats.org/package/2006/relationships"><Relationship Id="rId1" Type="http://schemas.openxmlformats.org/officeDocument/2006/relationships/slideLayout" Target="../slideLayouts/slideLayout15.xml"/></Relationships>

</file>

<file path=ppt/slides/_rels/slide43.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23.jpeg"/></Relationships>

</file>

<file path=ppt/slides/_rels/slide44.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24.jpeg"/></Relationships>

</file>

<file path=ppt/slides/_rels/slide45.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25.jpeg"/></Relationships>

</file>

<file path=ppt/slides/_rels/slide46.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26.jpeg"/></Relationships>

</file>

<file path=ppt/slides/_rels/slide47.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xml"/><Relationship Id="rId3" Type="http://schemas.openxmlformats.org/officeDocument/2006/relationships/image" Target="../media/image27.jpeg"/></Relationships>

</file>

<file path=ppt/slides/_rels/slide48.xml.rels><?xml version="1.0" encoding="UTF-8"?>
<Relationships xmlns="http://schemas.openxmlformats.org/package/2006/relationships"><Relationship Id="rId1" Type="http://schemas.openxmlformats.org/officeDocument/2006/relationships/slideLayout" Target="../slideLayouts/slideLayout15.xml"/></Relationships>

</file>

<file path=ppt/slides/_rels/slide49.xml.rels><?xml version="1.0" encoding="UTF-8"?>
<Relationships xmlns="http://schemas.openxmlformats.org/package/2006/relationships"><Relationship Id="rId1" Type="http://schemas.openxmlformats.org/officeDocument/2006/relationships/slideLayout" Target="../slideLayouts/slideLayout15.xml"/></Relationships>

</file>

<file path=ppt/slides/_rels/slide50.xml.rels><?xml version="1.0" encoding="UTF-8"?>
<Relationships xmlns="http://schemas.openxmlformats.org/package/2006/relationships"><Relationship Id="rId1" Type="http://schemas.openxmlformats.org/officeDocument/2006/relationships/slideLayout" Target="../slideLayouts/slideLayout15.xml"/></Relationships>

</file>

<file path=ppt/slides/_rels/slide51.xml.rels><?xml version="1.0" encoding="UTF-8"?>
<Relationships xmlns="http://schemas.openxmlformats.org/package/2006/relationships"><Relationship Id="rId1" Type="http://schemas.openxmlformats.org/officeDocument/2006/relationships/slideLayout" Target="../slideLayouts/slideLayout15.xml"/></Relationships>

</file>

<file path=ppt/slides/_rels/slide5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jpeg"/></Relationships>

</file>

<file path=ppt/slides/_rels/slide5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jpeg"/></Relationships>

</file>

<file path=ppt/slides/_rels/slide54.xml.rels><?xml version="1.0" encoding="UTF-8"?>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9" name="Rectangle 2"/>
          <p:cNvSpPr txBox="1"/>
          <p:nvPr>
            <p:ph type="title"/>
          </p:nvPr>
        </p:nvSpPr>
        <p:spPr>
          <a:xfrm>
            <a:off x="685800" y="711666"/>
            <a:ext cx="7772400" cy="2057401"/>
          </a:xfrm>
          <a:prstGeom prst="rect">
            <a:avLst/>
          </a:prstGeom>
        </p:spPr>
        <p:txBody>
          <a:bodyPr/>
          <a:lstStyle/>
          <a:p>
            <a:pPr/>
            <a:r>
              <a:t>Ministry That Fits</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ID="9" grpId="1" fill="hold">
                                  <p:stCondLst>
                                    <p:cond delay="0"/>
                                  </p:stCondLst>
                                  <p:iterate type="el" backwards="0">
                                    <p:tmAbs val="0"/>
                                  </p:iterate>
                                  <p:childTnLst>
                                    <p:set>
                                      <p:cBhvr>
                                        <p:cTn id="6" fill="hold"/>
                                        <p:tgtEl>
                                          <p:spTgt spid="149"/>
                                        </p:tgtEl>
                                        <p:attrNameLst>
                                          <p:attrName>style.visibility</p:attrName>
                                        </p:attrNameLst>
                                      </p:cBhvr>
                                      <p:to>
                                        <p:strVal val="visible"/>
                                      </p:to>
                                    </p:set>
                                    <p:animEffect filter="dissolve" transition="in">
                                      <p:cBhvr>
                                        <p:cTn id="7" dur="500"/>
                                        <p:tgtEl>
                                          <p:spTgt spid="14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49" grpId="1"/>
    </p:bldLst>
  </p:timing>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1" name="Rectangle 2"/>
          <p:cNvSpPr txBox="1"/>
          <p:nvPr>
            <p:ph type="title"/>
          </p:nvPr>
        </p:nvSpPr>
        <p:spPr>
          <a:prstGeom prst="rect">
            <a:avLst/>
          </a:prstGeom>
        </p:spPr>
        <p:txBody>
          <a:bodyPr/>
          <a:lstStyle/>
          <a:p>
            <a:pPr/>
          </a:p>
        </p:txBody>
      </p:sp>
      <p:sp>
        <p:nvSpPr>
          <p:cNvPr id="152" name="Rectangle 3"/>
          <p:cNvSpPr txBox="1"/>
          <p:nvPr>
            <p:ph type="body" idx="1"/>
          </p:nvPr>
        </p:nvSpPr>
        <p:spPr>
          <a:prstGeom prst="rect">
            <a:avLst/>
          </a:prstGeom>
        </p:spPr>
        <p:txBody>
          <a:bodyPr/>
          <a:lstStyle/>
          <a:p>
            <a:pPr marL="514350" indent="-514350" algn="ctr">
              <a:buSzTx/>
              <a:buNone/>
            </a:pPr>
          </a:p>
          <a:p>
            <a:pPr marL="514350" indent="-514350" algn="ctr">
              <a:buSzTx/>
              <a:buNone/>
            </a:pPr>
          </a:p>
          <a:p>
            <a:pPr marL="514350" indent="-514350" algn="ctr">
              <a:spcBef>
                <a:spcPts val="1000"/>
              </a:spcBef>
              <a:buSzTx/>
              <a:buNone/>
              <a:defRPr sz="4400"/>
            </a:pPr>
            <a:r>
              <a:t>What Does A Vibrant Ministry Look Like?</a:t>
            </a:r>
          </a:p>
        </p:txBody>
      </p:sp>
    </p:spTree>
  </p:cSld>
  <p:clrMapOvr>
    <a:masterClrMapping/>
  </p:clrMapOvr>
  <mc:AlternateContent xmlns:mc="http://schemas.openxmlformats.org/markup-compatibility/2006">
    <mc:Choice xmlns:p14="http://schemas.microsoft.com/office/powerpoint/2010/main" Requires="p14">
      <p:transition spd="med" advClick="1" p14:dur="1000">
        <p:wipe dir="r"/>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4" name="Rectangle 2"/>
          <p:cNvSpPr txBox="1"/>
          <p:nvPr>
            <p:ph type="title"/>
          </p:nvPr>
        </p:nvSpPr>
        <p:spPr>
          <a:prstGeom prst="rect">
            <a:avLst/>
          </a:prstGeom>
        </p:spPr>
        <p:txBody>
          <a:bodyPr/>
          <a:lstStyle/>
          <a:p>
            <a:pPr/>
            <a:r>
              <a:t>Personal Context</a:t>
            </a:r>
          </a:p>
        </p:txBody>
      </p:sp>
      <p:sp>
        <p:nvSpPr>
          <p:cNvPr id="155" name="Rectangle 3"/>
          <p:cNvSpPr txBox="1"/>
          <p:nvPr>
            <p:ph type="body" idx="1"/>
          </p:nvPr>
        </p:nvSpPr>
        <p:spPr>
          <a:prstGeom prst="rect">
            <a:avLst/>
          </a:prstGeom>
        </p:spPr>
        <p:txBody>
          <a:bodyPr/>
          <a:lstStyle/>
          <a:p>
            <a:pPr marL="514350" indent="-514350">
              <a:buChar char="❖"/>
            </a:pPr>
          </a:p>
          <a:p>
            <a:pPr marL="514350" indent="-514350">
              <a:buChar char="❖"/>
            </a:pPr>
          </a:p>
          <a:p>
            <a:pPr marL="514350" indent="-514350">
              <a:buChar char="❖"/>
            </a:pPr>
            <a:r>
              <a:t>First Baptist Church Of Englewood</a:t>
            </a:r>
          </a:p>
          <a:p>
            <a:pPr marL="514350" indent="-514350">
              <a:buChar char="❖"/>
            </a:pPr>
            <a:r>
              <a:t>Ebenezer AME Church</a:t>
            </a:r>
          </a:p>
          <a:p>
            <a:pPr marL="514350" indent="-514350">
              <a:buChar char="❖"/>
            </a:pPr>
            <a:r>
              <a:t>Community Of Hope AME Church</a:t>
            </a:r>
          </a:p>
        </p:txBody>
      </p:sp>
    </p:spTree>
  </p:cSld>
  <p:clrMapOvr>
    <a:masterClrMapping/>
  </p:clrMapOvr>
  <mc:AlternateContent xmlns:mc="http://schemas.openxmlformats.org/markup-compatibility/2006">
    <mc:Choice xmlns:p14="http://schemas.microsoft.com/office/powerpoint/2010/main" Requires="p14">
      <p:transition spd="med" advClick="1" p14:dur="1000">
        <p:wipe dir="r"/>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7" name="Rectangle 2"/>
          <p:cNvSpPr txBox="1"/>
          <p:nvPr>
            <p:ph type="title"/>
          </p:nvPr>
        </p:nvSpPr>
        <p:spPr>
          <a:prstGeom prst="rect">
            <a:avLst/>
          </a:prstGeom>
        </p:spPr>
        <p:txBody>
          <a:bodyPr/>
          <a:lstStyle/>
          <a:p>
            <a:pPr/>
            <a:r>
              <a:t>Fish Sandwich Theology</a:t>
            </a:r>
          </a:p>
        </p:txBody>
      </p:sp>
      <p:sp>
        <p:nvSpPr>
          <p:cNvPr id="158" name="Rectangle 3"/>
          <p:cNvSpPr txBox="1"/>
          <p:nvPr>
            <p:ph type="body" idx="1"/>
          </p:nvPr>
        </p:nvSpPr>
        <p:spPr>
          <a:prstGeom prst="rect">
            <a:avLst/>
          </a:prstGeom>
        </p:spPr>
        <p:txBody>
          <a:bodyPr/>
          <a:lstStyle/>
          <a:p>
            <a:pPr marL="339470" indent="-339470" defTabSz="905255">
              <a:buSzTx/>
              <a:buNone/>
              <a:defRPr baseline="29979" sz="2772"/>
            </a:pPr>
            <a:r>
              <a:t>5 </a:t>
            </a:r>
            <a:r>
              <a:rPr baseline="0"/>
              <a:t>When Jesus looked up and saw a great crowd coming toward him, he said to Philip, “Where shall we buy bread for these people to eat?” </a:t>
            </a:r>
            <a:r>
              <a:t>6 </a:t>
            </a:r>
            <a:r>
              <a:rPr baseline="0"/>
              <a:t>He asked this only to test him, for he already had in mind what he was going to do. </a:t>
            </a:r>
            <a:endParaRPr baseline="0"/>
          </a:p>
          <a:p>
            <a:pPr marL="339470" indent="-339470" defTabSz="905255">
              <a:buSzTx/>
              <a:buNone/>
              <a:defRPr baseline="29979" sz="2772"/>
            </a:pPr>
            <a:r>
              <a:t>7 </a:t>
            </a:r>
            <a:r>
              <a:rPr baseline="0"/>
              <a:t>Philip answered him, “Eight months’ wages would not buy enough bread for each one to have a bite!” </a:t>
            </a:r>
            <a:endParaRPr baseline="0"/>
          </a:p>
          <a:p>
            <a:pPr marL="339470" indent="-339470" defTabSz="905255">
              <a:buSzTx/>
              <a:buNone/>
              <a:defRPr baseline="29979" sz="2772"/>
            </a:pPr>
            <a:r>
              <a:t>8</a:t>
            </a:r>
            <a:r>
              <a:rPr baseline="0"/>
              <a:t>Another of his disciples, Andrew, Simon Peter’s brother, spoke up, </a:t>
            </a:r>
            <a:r>
              <a:t>9 </a:t>
            </a:r>
            <a:r>
              <a:rPr baseline="0"/>
              <a:t>“Here is a boy with five small barley loaves and two small fish, but how far will they go among so many?”</a:t>
            </a:r>
          </a:p>
        </p:txBody>
      </p:sp>
    </p:spTree>
  </p:cSld>
  <p:clrMapOvr>
    <a:masterClrMapping/>
  </p:clrMapOvr>
  <mc:AlternateContent xmlns:mc="http://schemas.openxmlformats.org/markup-compatibility/2006">
    <mc:Choice xmlns:p14="http://schemas.microsoft.com/office/powerpoint/2010/main" Requires="p14">
      <p:transition spd="med" advClick="1" p14:dur="1000">
        <p:wipe dir="r"/>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2" name="Rectangle 2"/>
          <p:cNvSpPr txBox="1"/>
          <p:nvPr>
            <p:ph type="title"/>
          </p:nvPr>
        </p:nvSpPr>
        <p:spPr>
          <a:prstGeom prst="rect">
            <a:avLst/>
          </a:prstGeom>
        </p:spPr>
        <p:txBody>
          <a:bodyPr/>
          <a:lstStyle/>
          <a:p>
            <a:pPr/>
            <a:r>
              <a:t>Ask The Right Questions</a:t>
            </a:r>
          </a:p>
        </p:txBody>
      </p:sp>
      <p:sp>
        <p:nvSpPr>
          <p:cNvPr id="163" name="Rectangle 3"/>
          <p:cNvSpPr txBox="1"/>
          <p:nvPr>
            <p:ph type="body" idx="1"/>
          </p:nvPr>
        </p:nvSpPr>
        <p:spPr>
          <a:prstGeom prst="rect">
            <a:avLst/>
          </a:prstGeom>
        </p:spPr>
        <p:txBody>
          <a:bodyPr/>
          <a:lstStyle/>
          <a:p>
            <a:pPr marL="514350" indent="-514350">
              <a:buChar char="❖"/>
            </a:pPr>
            <a:r>
              <a:t>Who?</a:t>
            </a:r>
          </a:p>
          <a:p>
            <a:pPr marL="514350" indent="-514350">
              <a:buChar char="❖"/>
            </a:pPr>
            <a:r>
              <a:t>What?</a:t>
            </a:r>
          </a:p>
          <a:p>
            <a:pPr marL="514350" indent="-514350">
              <a:buChar char="❖"/>
            </a:pPr>
            <a:r>
              <a:t>When?</a:t>
            </a:r>
          </a:p>
          <a:p>
            <a:pPr marL="514350" indent="-514350">
              <a:buChar char="❖"/>
            </a:pPr>
            <a:r>
              <a:t>Where?</a:t>
            </a:r>
          </a:p>
          <a:p>
            <a:pPr marL="514350" indent="-514350">
              <a:buChar char="❖"/>
            </a:pPr>
            <a:r>
              <a:t>Why?</a:t>
            </a:r>
          </a:p>
          <a:p>
            <a:pPr marL="514350" indent="-514350">
              <a:buChar char="❖"/>
            </a:pPr>
            <a:r>
              <a:t>How?</a:t>
            </a:r>
          </a:p>
        </p:txBody>
      </p:sp>
    </p:spTree>
  </p:cSld>
  <p:clrMapOvr>
    <a:masterClrMapping/>
  </p:clrMapOvr>
  <mc:AlternateContent xmlns:mc="http://schemas.openxmlformats.org/markup-compatibility/2006">
    <mc:Choice xmlns:p14="http://schemas.microsoft.com/office/powerpoint/2010/main" Requires="p14">
      <p:transition spd="med" advClick="1" p14:dur="1000">
        <p:wipe dir="r"/>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5" name="Rectangle 2"/>
          <p:cNvSpPr txBox="1"/>
          <p:nvPr>
            <p:ph type="title"/>
          </p:nvPr>
        </p:nvSpPr>
        <p:spPr>
          <a:prstGeom prst="rect">
            <a:avLst/>
          </a:prstGeom>
        </p:spPr>
        <p:txBody>
          <a:bodyPr/>
          <a:lstStyle/>
          <a:p>
            <a:pPr/>
            <a:r>
              <a:t>Who?</a:t>
            </a:r>
          </a:p>
        </p:txBody>
      </p:sp>
      <p:sp>
        <p:nvSpPr>
          <p:cNvPr id="166" name="Rectangle 3"/>
          <p:cNvSpPr txBox="1"/>
          <p:nvPr>
            <p:ph type="body" idx="1"/>
          </p:nvPr>
        </p:nvSpPr>
        <p:spPr>
          <a:prstGeom prst="rect">
            <a:avLst/>
          </a:prstGeom>
        </p:spPr>
        <p:txBody>
          <a:bodyPr/>
          <a:lstStyle/>
          <a:p>
            <a:pPr>
              <a:buChar char="❖"/>
            </a:pPr>
            <a:r>
              <a:t>Who is Your You</a:t>
            </a:r>
          </a:p>
          <a:p>
            <a:pPr>
              <a:buChar char="❖"/>
            </a:pPr>
            <a:r>
              <a:t>Demographic</a:t>
            </a:r>
          </a:p>
          <a:p>
            <a:pPr>
              <a:buChar char="❖"/>
            </a:pPr>
            <a:r>
              <a:t>Geographic</a:t>
            </a:r>
          </a:p>
          <a:p>
            <a:pPr>
              <a:buChar char="❖"/>
            </a:pPr>
            <a:r>
              <a:rPr u="sng">
                <a:solidFill>
                  <a:srgbClr val="996633"/>
                </a:solidFill>
                <a:uFill>
                  <a:solidFill>
                    <a:srgbClr val="996633"/>
                  </a:solidFill>
                </a:uFill>
                <a:hlinkClick r:id="rId3" invalidUrl="" action="" tgtFrame="" tooltip="" history="1" highlightClick="0" endSnd="0"/>
              </a:rPr>
              <a:t>www.perceptgroup.com</a:t>
            </a:r>
          </a:p>
          <a:p>
            <a:pPr>
              <a:buChar char="❖"/>
            </a:pPr>
            <a:r>
              <a:rPr u="sng">
                <a:solidFill>
                  <a:srgbClr val="996633"/>
                </a:solidFill>
                <a:uFill>
                  <a:solidFill>
                    <a:srgbClr val="996633"/>
                  </a:solidFill>
                </a:uFill>
                <a:hlinkClick r:id="rId4" invalidUrl="" action="" tgtFrame="" tooltip="" history="1" highlightClick="0" endSnd="0"/>
              </a:rPr>
              <a:t>www.thearda.com/congregations.asp</a:t>
            </a:r>
          </a:p>
        </p:txBody>
      </p:sp>
    </p:spTree>
  </p:cSld>
  <p:clrMapOvr>
    <a:masterClrMapping/>
  </p:clrMapOvr>
  <mc:AlternateContent xmlns:mc="http://schemas.openxmlformats.org/markup-compatibility/2006">
    <mc:Choice xmlns:p14="http://schemas.microsoft.com/office/powerpoint/2010/main" Requires="p14">
      <p:transition spd="med" advClick="1" p14:dur="1000">
        <p:wipe dir="r"/>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0" name="Rectangle 2"/>
          <p:cNvSpPr txBox="1"/>
          <p:nvPr>
            <p:ph type="title"/>
          </p:nvPr>
        </p:nvSpPr>
        <p:spPr>
          <a:prstGeom prst="rect">
            <a:avLst/>
          </a:prstGeom>
        </p:spPr>
        <p:txBody>
          <a:bodyPr/>
          <a:lstStyle/>
          <a:p>
            <a:pPr/>
            <a:r>
              <a:t>What?</a:t>
            </a:r>
          </a:p>
        </p:txBody>
      </p:sp>
      <p:sp>
        <p:nvSpPr>
          <p:cNvPr id="171" name="Rectangle 3"/>
          <p:cNvSpPr txBox="1"/>
          <p:nvPr>
            <p:ph type="body" idx="1"/>
          </p:nvPr>
        </p:nvSpPr>
        <p:spPr>
          <a:prstGeom prst="rect">
            <a:avLst/>
          </a:prstGeom>
        </p:spPr>
        <p:txBody>
          <a:bodyPr/>
          <a:lstStyle/>
          <a:p>
            <a:pPr>
              <a:buChar char="❖"/>
            </a:pPr>
            <a:r>
              <a:t>Are their needs (perceived and factual)</a:t>
            </a:r>
          </a:p>
          <a:p>
            <a:pPr>
              <a:buChar char="❖"/>
            </a:pPr>
            <a:r>
              <a:t>Do they like (worship style, music, clothes, food, etc.)</a:t>
            </a:r>
          </a:p>
          <a:p>
            <a:pPr>
              <a:buChar char="❖"/>
            </a:pPr>
            <a:r>
              <a:t>Do they dislike</a:t>
            </a:r>
          </a:p>
          <a:p>
            <a:pPr>
              <a:buChar char="❖"/>
            </a:pPr>
            <a:r>
              <a:t>Are the primary ways they receive information</a:t>
            </a:r>
          </a:p>
          <a:p>
            <a:pPr>
              <a:buChar char="❖"/>
            </a:pPr>
            <a:r>
              <a:t>Are your strengths and weaknesses</a:t>
            </a:r>
          </a:p>
          <a:p>
            <a:pPr>
              <a:buChar char="❖"/>
            </a:pPr>
            <a:r>
              <a:t>Are your resources</a:t>
            </a:r>
          </a:p>
        </p:txBody>
      </p:sp>
    </p:spTree>
  </p:cSld>
  <p:clrMapOvr>
    <a:masterClrMapping/>
  </p:clrMapOvr>
  <mc:AlternateContent xmlns:mc="http://schemas.openxmlformats.org/markup-compatibility/2006">
    <mc:Choice xmlns:p14="http://schemas.microsoft.com/office/powerpoint/2010/main" Requires="p14">
      <p:transition spd="med" advClick="1" p14:dur="1000">
        <p:wipe dir="r"/>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5" name="Rectangle 2"/>
          <p:cNvSpPr txBox="1"/>
          <p:nvPr>
            <p:ph type="title"/>
          </p:nvPr>
        </p:nvSpPr>
        <p:spPr>
          <a:prstGeom prst="rect">
            <a:avLst/>
          </a:prstGeom>
        </p:spPr>
        <p:txBody>
          <a:bodyPr/>
          <a:lstStyle/>
          <a:p>
            <a:pPr/>
            <a:r>
              <a:t>When?</a:t>
            </a:r>
          </a:p>
        </p:txBody>
      </p:sp>
      <p:sp>
        <p:nvSpPr>
          <p:cNvPr id="176" name="Rectangle 3"/>
          <p:cNvSpPr txBox="1"/>
          <p:nvPr>
            <p:ph type="body" idx="1"/>
          </p:nvPr>
        </p:nvSpPr>
        <p:spPr>
          <a:prstGeom prst="rect">
            <a:avLst/>
          </a:prstGeom>
        </p:spPr>
        <p:txBody>
          <a:bodyPr/>
          <a:lstStyle/>
          <a:p>
            <a:pPr>
              <a:buChar char="❖"/>
            </a:pPr>
            <a:r>
              <a:t>Do they do what they do</a:t>
            </a:r>
          </a:p>
          <a:p>
            <a:pPr>
              <a:buChar char="❖"/>
            </a:pPr>
            <a:r>
              <a:t>Will they be most open</a:t>
            </a:r>
          </a:p>
          <a:p>
            <a:pPr>
              <a:buChar char="❖"/>
            </a:pPr>
            <a:r>
              <a:t>Will they be least open</a:t>
            </a:r>
          </a:p>
          <a:p>
            <a:pPr>
              <a:buChar char="❖"/>
            </a:pPr>
            <a:r>
              <a:t>Can you connect with them</a:t>
            </a:r>
          </a:p>
          <a:p>
            <a:pPr>
              <a:buChar char="❖"/>
            </a:pPr>
            <a:r>
              <a:t>Do you want to start</a:t>
            </a:r>
          </a:p>
        </p:txBody>
      </p:sp>
    </p:spTree>
  </p:cSld>
  <p:clrMapOvr>
    <a:masterClrMapping/>
  </p:clrMapOvr>
  <mc:AlternateContent xmlns:mc="http://schemas.openxmlformats.org/markup-compatibility/2006">
    <mc:Choice xmlns:p14="http://schemas.microsoft.com/office/powerpoint/2010/main" Requires="p14">
      <p:transition spd="med" advClick="1" p14:dur="1000">
        <p:wipe dir="r"/>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8" name="Rectangle 2"/>
          <p:cNvSpPr txBox="1"/>
          <p:nvPr>
            <p:ph type="title"/>
          </p:nvPr>
        </p:nvSpPr>
        <p:spPr>
          <a:prstGeom prst="rect">
            <a:avLst/>
          </a:prstGeom>
        </p:spPr>
        <p:txBody>
          <a:bodyPr/>
          <a:lstStyle/>
          <a:p>
            <a:pPr/>
            <a:r>
              <a:t>Where?</a:t>
            </a:r>
          </a:p>
        </p:txBody>
      </p:sp>
      <p:sp>
        <p:nvSpPr>
          <p:cNvPr id="179" name="Rectangle 3"/>
          <p:cNvSpPr txBox="1"/>
          <p:nvPr>
            <p:ph type="body" idx="1"/>
          </p:nvPr>
        </p:nvSpPr>
        <p:spPr>
          <a:prstGeom prst="rect">
            <a:avLst/>
          </a:prstGeom>
        </p:spPr>
        <p:txBody>
          <a:bodyPr/>
          <a:lstStyle/>
          <a:p>
            <a:pPr>
              <a:buChar char="❖"/>
            </a:pPr>
            <a:r>
              <a:t>Do they work</a:t>
            </a:r>
          </a:p>
          <a:p>
            <a:pPr>
              <a:buChar char="❖"/>
            </a:pPr>
            <a:r>
              <a:t>Do they go for fun and recreation</a:t>
            </a:r>
          </a:p>
          <a:p>
            <a:pPr>
              <a:buChar char="❖"/>
            </a:pPr>
            <a:r>
              <a:t>Do they go when they are bored</a:t>
            </a:r>
          </a:p>
          <a:p>
            <a:pPr>
              <a:buChar char="❖"/>
            </a:pPr>
            <a:r>
              <a:t>Will you connect with them</a:t>
            </a:r>
          </a:p>
          <a:p>
            <a:pPr>
              <a:buChar char="❖"/>
            </a:pPr>
            <a:r>
              <a:t>Do you want them to end up going</a:t>
            </a:r>
          </a:p>
        </p:txBody>
      </p:sp>
    </p:spTree>
  </p:cSld>
  <p:clrMapOvr>
    <a:masterClrMapping/>
  </p:clrMapOvr>
  <mc:AlternateContent xmlns:mc="http://schemas.openxmlformats.org/markup-compatibility/2006">
    <mc:Choice xmlns:p14="http://schemas.microsoft.com/office/powerpoint/2010/main" Requires="p14">
      <p:transition spd="med" advClick="1" p14:dur="1000">
        <p:wipe dir="r"/>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3" name="Rectangle 2"/>
          <p:cNvSpPr txBox="1"/>
          <p:nvPr>
            <p:ph type="title"/>
          </p:nvPr>
        </p:nvSpPr>
        <p:spPr>
          <a:prstGeom prst="rect">
            <a:avLst/>
          </a:prstGeom>
        </p:spPr>
        <p:txBody>
          <a:bodyPr/>
          <a:lstStyle/>
          <a:p>
            <a:pPr/>
            <a:r>
              <a:t>Why?</a:t>
            </a:r>
          </a:p>
        </p:txBody>
      </p:sp>
      <p:sp>
        <p:nvSpPr>
          <p:cNvPr id="184" name="Rectangle 3"/>
          <p:cNvSpPr txBox="1"/>
          <p:nvPr>
            <p:ph type="body" idx="1"/>
          </p:nvPr>
        </p:nvSpPr>
        <p:spPr>
          <a:prstGeom prst="rect">
            <a:avLst/>
          </a:prstGeom>
        </p:spPr>
        <p:txBody>
          <a:bodyPr/>
          <a:lstStyle/>
          <a:p>
            <a:pPr>
              <a:buChar char="❖"/>
            </a:pPr>
            <a:r>
              <a:t>Would they want to get connected</a:t>
            </a:r>
          </a:p>
          <a:p>
            <a:pPr>
              <a:buChar char="❖"/>
            </a:pPr>
            <a:r>
              <a:t>Do you want to get connected (discipleship)</a:t>
            </a:r>
          </a:p>
          <a:p>
            <a:pPr>
              <a:buChar char="❖"/>
            </a:pPr>
            <a:r>
              <a:t>Why would they stay</a:t>
            </a:r>
          </a:p>
        </p:txBody>
      </p:sp>
    </p:spTree>
  </p:cSld>
  <p:clrMapOvr>
    <a:masterClrMapping/>
  </p:clrMapOvr>
  <mc:AlternateContent xmlns:mc="http://schemas.openxmlformats.org/markup-compatibility/2006">
    <mc:Choice xmlns:p14="http://schemas.microsoft.com/office/powerpoint/2010/main" Requires="p14">
      <p:transition spd="med" advClick="1" p14:dur="1000">
        <p:wipe dir="r"/>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6" name="Rectangle 2"/>
          <p:cNvSpPr txBox="1"/>
          <p:nvPr>
            <p:ph type="title"/>
          </p:nvPr>
        </p:nvSpPr>
        <p:spPr>
          <a:prstGeom prst="rect">
            <a:avLst/>
          </a:prstGeom>
        </p:spPr>
        <p:txBody>
          <a:bodyPr/>
          <a:lstStyle/>
          <a:p>
            <a:pPr/>
            <a:r>
              <a:t>How?</a:t>
            </a:r>
          </a:p>
        </p:txBody>
      </p:sp>
      <p:sp>
        <p:nvSpPr>
          <p:cNvPr id="187" name="Rectangle 3"/>
          <p:cNvSpPr txBox="1"/>
          <p:nvPr>
            <p:ph type="body" idx="1"/>
          </p:nvPr>
        </p:nvSpPr>
        <p:spPr>
          <a:prstGeom prst="rect">
            <a:avLst/>
          </a:prstGeom>
        </p:spPr>
        <p:txBody>
          <a:bodyPr/>
          <a:lstStyle/>
          <a:p>
            <a:pPr>
              <a:buChar char="❖"/>
            </a:pPr>
            <a:r>
              <a:t>Do you make it work (Strategic Plan)</a:t>
            </a:r>
          </a:p>
          <a:p>
            <a:pPr>
              <a:buChar char="❖"/>
            </a:pPr>
            <a:r>
              <a:t>How do you keep it working</a:t>
            </a:r>
          </a:p>
          <a:p>
            <a:pPr>
              <a:buChar char="❖"/>
            </a:pPr>
            <a:r>
              <a:t>How do you evaluate how effectively it’s working</a:t>
            </a:r>
          </a:p>
          <a:p>
            <a:pPr>
              <a:buChar char="❖"/>
            </a:pPr>
            <a:r>
              <a:t>How do you fix areas that are not working well</a:t>
            </a:r>
          </a:p>
        </p:txBody>
      </p:sp>
    </p:spTree>
  </p:cSld>
  <p:clrMapOvr>
    <a:masterClrMapping/>
  </p:clrMapOvr>
  <mc:AlternateContent xmlns:mc="http://schemas.openxmlformats.org/markup-compatibility/2006">
    <mc:Choice xmlns:p14="http://schemas.microsoft.com/office/powerpoint/2010/main" Requires="p14">
      <p:transition spd="med" advClick="1" p14:dur="1000">
        <p:wipe dir="r"/>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9" name="SHEETS"/>
          <p:cNvSpPr txBox="1"/>
          <p:nvPr>
            <p:ph type="title"/>
          </p:nvPr>
        </p:nvSpPr>
        <p:spPr>
          <a:prstGeom prst="rect">
            <a:avLst/>
          </a:prstGeom>
        </p:spPr>
        <p:txBody>
          <a:bodyPr/>
          <a:lstStyle/>
          <a:p>
            <a:pPr/>
            <a:r>
              <a:t>SHEETS</a:t>
            </a:r>
          </a:p>
        </p:txBody>
      </p:sp>
      <p:pic>
        <p:nvPicPr>
          <p:cNvPr id="190" name="Sheets.jpg" descr="Sheets.jpg"/>
          <p:cNvPicPr>
            <a:picLocks noChangeAspect="1"/>
          </p:cNvPicPr>
          <p:nvPr/>
        </p:nvPicPr>
        <p:blipFill>
          <a:blip r:embed="rId2">
            <a:extLst/>
          </a:blip>
          <a:stretch>
            <a:fillRect/>
          </a:stretch>
        </p:blipFill>
        <p:spPr>
          <a:xfrm>
            <a:off x="0" y="1980555"/>
            <a:ext cx="9144000" cy="3236119"/>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med" advClick="1" p14:dur="1000">
        <p:wipe dir="r"/>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2" name="Rectangle 2"/>
          <p:cNvSpPr txBox="1"/>
          <p:nvPr>
            <p:ph type="title"/>
          </p:nvPr>
        </p:nvSpPr>
        <p:spPr>
          <a:prstGeom prst="rect">
            <a:avLst/>
          </a:prstGeom>
        </p:spPr>
        <p:txBody>
          <a:bodyPr/>
          <a:lstStyle/>
          <a:p>
            <a:pPr/>
            <a:r>
              <a:t>7 P’s Of Relevant Churches</a:t>
            </a:r>
          </a:p>
        </p:txBody>
      </p:sp>
      <p:sp>
        <p:nvSpPr>
          <p:cNvPr id="193" name="Rectangle 3"/>
          <p:cNvSpPr txBox="1"/>
          <p:nvPr>
            <p:ph type="body" sz="half" idx="1"/>
          </p:nvPr>
        </p:nvSpPr>
        <p:spPr>
          <a:xfrm>
            <a:off x="3089412" y="1596548"/>
            <a:ext cx="2965176" cy="4351339"/>
          </a:xfrm>
          <a:prstGeom prst="rect">
            <a:avLst/>
          </a:prstGeom>
        </p:spPr>
        <p:txBody>
          <a:bodyPr/>
          <a:lstStyle/>
          <a:p>
            <a:pPr marL="228600" indent="-228600" algn="ctr">
              <a:lnSpc>
                <a:spcPct val="90000"/>
              </a:lnSpc>
              <a:spcBef>
                <a:spcPts val="1000"/>
              </a:spcBef>
              <a:buClrTx/>
              <a:buFont typeface="Arial"/>
              <a:defRPr sz="3600">
                <a:latin typeface="Calibri"/>
                <a:ea typeface="Calibri"/>
                <a:cs typeface="Calibri"/>
                <a:sym typeface="Calibri"/>
              </a:defRPr>
            </a:pPr>
            <a:r>
              <a:t>Places</a:t>
            </a:r>
          </a:p>
          <a:p>
            <a:pPr marL="228600" indent="-228600" algn="ctr">
              <a:lnSpc>
                <a:spcPct val="90000"/>
              </a:lnSpc>
              <a:spcBef>
                <a:spcPts val="1000"/>
              </a:spcBef>
              <a:buClrTx/>
              <a:buFont typeface="Arial"/>
              <a:defRPr sz="3600">
                <a:latin typeface="Calibri"/>
                <a:ea typeface="Calibri"/>
                <a:cs typeface="Calibri"/>
                <a:sym typeface="Calibri"/>
              </a:defRPr>
            </a:pPr>
            <a:r>
              <a:t>People</a:t>
            </a:r>
          </a:p>
          <a:p>
            <a:pPr marL="228600" indent="-228600" algn="ctr">
              <a:lnSpc>
                <a:spcPct val="90000"/>
              </a:lnSpc>
              <a:spcBef>
                <a:spcPts val="1000"/>
              </a:spcBef>
              <a:buClrTx/>
              <a:buFont typeface="Arial"/>
              <a:defRPr sz="3600">
                <a:latin typeface="Calibri"/>
                <a:ea typeface="Calibri"/>
                <a:cs typeface="Calibri"/>
                <a:sym typeface="Calibri"/>
              </a:defRPr>
            </a:pPr>
            <a:r>
              <a:t>Problems</a:t>
            </a:r>
          </a:p>
          <a:p>
            <a:pPr marL="228600" indent="-228600" algn="ctr">
              <a:lnSpc>
                <a:spcPct val="90000"/>
              </a:lnSpc>
              <a:spcBef>
                <a:spcPts val="1000"/>
              </a:spcBef>
              <a:buClrTx/>
              <a:buFont typeface="Arial"/>
              <a:defRPr sz="3600">
                <a:latin typeface="Calibri"/>
                <a:ea typeface="Calibri"/>
                <a:cs typeface="Calibri"/>
                <a:sym typeface="Calibri"/>
              </a:defRPr>
            </a:pPr>
            <a:r>
              <a:t>Partners</a:t>
            </a:r>
          </a:p>
          <a:p>
            <a:pPr marL="228600" indent="-228600" algn="ctr">
              <a:lnSpc>
                <a:spcPct val="90000"/>
              </a:lnSpc>
              <a:spcBef>
                <a:spcPts val="1000"/>
              </a:spcBef>
              <a:buClrTx/>
              <a:buFont typeface="Arial"/>
              <a:defRPr sz="3600">
                <a:latin typeface="Calibri"/>
                <a:ea typeface="Calibri"/>
                <a:cs typeface="Calibri"/>
                <a:sym typeface="Calibri"/>
              </a:defRPr>
            </a:pPr>
            <a:r>
              <a:t>Policy</a:t>
            </a:r>
          </a:p>
          <a:p>
            <a:pPr marL="228600" indent="-228600" algn="ctr">
              <a:lnSpc>
                <a:spcPct val="90000"/>
              </a:lnSpc>
              <a:spcBef>
                <a:spcPts val="1000"/>
              </a:spcBef>
              <a:buClrTx/>
              <a:buFont typeface="Arial"/>
              <a:defRPr sz="3600">
                <a:latin typeface="Calibri"/>
                <a:ea typeface="Calibri"/>
                <a:cs typeface="Calibri"/>
                <a:sym typeface="Calibri"/>
              </a:defRPr>
            </a:pPr>
            <a:r>
              <a:t>Power</a:t>
            </a:r>
          </a:p>
          <a:p>
            <a:pPr marL="228600" indent="-228600" algn="ctr">
              <a:lnSpc>
                <a:spcPct val="90000"/>
              </a:lnSpc>
              <a:spcBef>
                <a:spcPts val="1000"/>
              </a:spcBef>
              <a:buClrTx/>
              <a:buFont typeface="Arial"/>
              <a:defRPr sz="3600">
                <a:latin typeface="Calibri"/>
                <a:ea typeface="Calibri"/>
                <a:cs typeface="Calibri"/>
                <a:sym typeface="Calibri"/>
              </a:defRPr>
            </a:pPr>
            <a:r>
              <a:t>Positivity</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5" name="Rectangle 2"/>
          <p:cNvSpPr txBox="1"/>
          <p:nvPr>
            <p:ph type="title"/>
          </p:nvPr>
        </p:nvSpPr>
        <p:spPr>
          <a:prstGeom prst="rect">
            <a:avLst/>
          </a:prstGeom>
        </p:spPr>
        <p:txBody>
          <a:bodyPr/>
          <a:lstStyle/>
          <a:p>
            <a:pPr/>
          </a:p>
        </p:txBody>
      </p:sp>
      <p:sp>
        <p:nvSpPr>
          <p:cNvPr id="196" name="Title 1"/>
          <p:cNvSpPr txBox="1"/>
          <p:nvPr/>
        </p:nvSpPr>
        <p:spPr>
          <a:xfrm>
            <a:off x="628649" y="2711415"/>
            <a:ext cx="7886701" cy="994173"/>
          </a:xfrm>
          <a:prstGeom prst="rect">
            <a:avLst/>
          </a:prstGeom>
          <a:ln w="12700">
            <a:miter lim="400000"/>
          </a:ln>
          <a:extLst>
            <a:ext uri="{C572A759-6A51-4108-AA02-DFA0A04FC94B}">
              <ma14:wrappingTextBoxFlag xmlns:ma14="http://schemas.microsoft.com/office/mac/drawingml/2011/main" val="1"/>
            </a:ext>
          </a:extLst>
        </p:spPr>
        <p:txBody>
          <a:bodyPr lIns="34289" tIns="34289" rIns="34289" bIns="34289" anchor="ctr">
            <a:normAutofit fontScale="100000" lnSpcReduction="0"/>
          </a:bodyPr>
          <a:lstStyle>
            <a:lvl1pPr algn="ctr" defTabSz="658368">
              <a:lnSpc>
                <a:spcPct val="90000"/>
              </a:lnSpc>
              <a:defRPr b="1" sz="6336">
                <a:latin typeface="Calibri"/>
                <a:ea typeface="Calibri"/>
                <a:cs typeface="Calibri"/>
                <a:sym typeface="Calibri"/>
              </a:defRPr>
            </a:lvl1pPr>
          </a:lstStyle>
          <a:p>
            <a:pPr/>
            <a:r>
              <a:t>Places</a:t>
            </a:r>
          </a:p>
        </p:txBody>
      </p:sp>
    </p:spTree>
  </p:cSld>
  <p:clrMapOvr>
    <a:masterClrMapping/>
  </p:clrMapOvr>
  <mc:AlternateContent xmlns:mc="http://schemas.openxmlformats.org/markup-compatibility/2006">
    <mc:Choice xmlns:p14="http://schemas.microsoft.com/office/powerpoint/2010/main" Requires="p14">
      <p:transition spd="med" advClick="1" p14:dur="1000">
        <p:wipe dir="r"/>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8" name="Rectangle 2"/>
          <p:cNvSpPr txBox="1"/>
          <p:nvPr>
            <p:ph type="title"/>
          </p:nvPr>
        </p:nvSpPr>
        <p:spPr>
          <a:prstGeom prst="rect">
            <a:avLst/>
          </a:prstGeom>
        </p:spPr>
        <p:txBody>
          <a:bodyPr/>
          <a:lstStyle/>
          <a:p>
            <a:pPr/>
          </a:p>
        </p:txBody>
      </p:sp>
      <p:pic>
        <p:nvPicPr>
          <p:cNvPr id="199" name="Content Placeholder 3" descr="Content Placeholder 3"/>
          <p:cNvPicPr>
            <a:picLocks noChangeAspect="1"/>
          </p:cNvPicPr>
          <p:nvPr/>
        </p:nvPicPr>
        <p:blipFill>
          <a:blip r:embed="rId2">
            <a:extLst/>
          </a:blip>
          <a:stretch>
            <a:fillRect/>
          </a:stretch>
        </p:blipFill>
        <p:spPr>
          <a:xfrm>
            <a:off x="1509743" y="1538002"/>
            <a:ext cx="6500192" cy="4875144"/>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med" advClick="1" p14:dur="1000">
        <p:wipe dir="r"/>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1" name="Rectangle 2"/>
          <p:cNvSpPr txBox="1"/>
          <p:nvPr>
            <p:ph type="title"/>
          </p:nvPr>
        </p:nvSpPr>
        <p:spPr>
          <a:prstGeom prst="rect">
            <a:avLst/>
          </a:prstGeom>
        </p:spPr>
        <p:txBody>
          <a:bodyPr/>
          <a:lstStyle/>
          <a:p>
            <a:pPr/>
          </a:p>
        </p:txBody>
      </p:sp>
      <p:pic>
        <p:nvPicPr>
          <p:cNvPr id="202" name="Content Placeholder 6" descr="Content Placeholder 6"/>
          <p:cNvPicPr>
            <a:picLocks noChangeAspect="1"/>
          </p:cNvPicPr>
          <p:nvPr/>
        </p:nvPicPr>
        <p:blipFill>
          <a:blip r:embed="rId2">
            <a:extLst/>
          </a:blip>
          <a:stretch>
            <a:fillRect/>
          </a:stretch>
        </p:blipFill>
        <p:spPr>
          <a:xfrm>
            <a:off x="1492465" y="1495363"/>
            <a:ext cx="6410740" cy="4808055"/>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med" advClick="1" p14:dur="1000">
        <p:wipe dir="r"/>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4" name="Rectangle 2"/>
          <p:cNvSpPr txBox="1"/>
          <p:nvPr>
            <p:ph type="title"/>
          </p:nvPr>
        </p:nvSpPr>
        <p:spPr>
          <a:prstGeom prst="rect">
            <a:avLst/>
          </a:prstGeom>
        </p:spPr>
        <p:txBody>
          <a:bodyPr/>
          <a:lstStyle/>
          <a:p>
            <a:pPr/>
          </a:p>
        </p:txBody>
      </p:sp>
      <p:pic>
        <p:nvPicPr>
          <p:cNvPr id="205" name="Content Placeholder 7" descr="Content Placeholder 7"/>
          <p:cNvPicPr>
            <a:picLocks noChangeAspect="1"/>
          </p:cNvPicPr>
          <p:nvPr/>
        </p:nvPicPr>
        <p:blipFill>
          <a:blip r:embed="rId2">
            <a:extLst/>
          </a:blip>
          <a:stretch>
            <a:fillRect/>
          </a:stretch>
        </p:blipFill>
        <p:spPr>
          <a:xfrm>
            <a:off x="1462731" y="2068601"/>
            <a:ext cx="6218538" cy="3497928"/>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med" advClick="1" p14:dur="1000">
        <p:wipe dir="r"/>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7" name="Rectangle 2"/>
          <p:cNvSpPr txBox="1"/>
          <p:nvPr>
            <p:ph type="title"/>
          </p:nvPr>
        </p:nvSpPr>
        <p:spPr>
          <a:prstGeom prst="rect">
            <a:avLst/>
          </a:prstGeom>
        </p:spPr>
        <p:txBody>
          <a:bodyPr/>
          <a:lstStyle/>
          <a:p>
            <a:pPr/>
          </a:p>
        </p:txBody>
      </p:sp>
      <p:sp>
        <p:nvSpPr>
          <p:cNvPr id="208" name="Title 1"/>
          <p:cNvSpPr txBox="1"/>
          <p:nvPr/>
        </p:nvSpPr>
        <p:spPr>
          <a:xfrm>
            <a:off x="628649" y="2711415"/>
            <a:ext cx="7886701" cy="994173"/>
          </a:xfrm>
          <a:prstGeom prst="rect">
            <a:avLst/>
          </a:prstGeom>
          <a:ln w="12700">
            <a:miter lim="400000"/>
          </a:ln>
          <a:extLst>
            <a:ext uri="{C572A759-6A51-4108-AA02-DFA0A04FC94B}">
              <ma14:wrappingTextBoxFlag xmlns:ma14="http://schemas.microsoft.com/office/mac/drawingml/2011/main" val="1"/>
            </a:ext>
          </a:extLst>
        </p:spPr>
        <p:txBody>
          <a:bodyPr lIns="34289" tIns="34289" rIns="34289" bIns="34289" anchor="ctr">
            <a:normAutofit fontScale="100000" lnSpcReduction="0"/>
          </a:bodyPr>
          <a:lstStyle>
            <a:lvl1pPr algn="ctr" defTabSz="658368">
              <a:lnSpc>
                <a:spcPct val="90000"/>
              </a:lnSpc>
              <a:defRPr b="1" sz="6336">
                <a:latin typeface="Calibri"/>
                <a:ea typeface="Calibri"/>
                <a:cs typeface="Calibri"/>
                <a:sym typeface="Calibri"/>
              </a:defRPr>
            </a:lvl1pPr>
          </a:lstStyle>
          <a:p>
            <a:pPr/>
            <a:r>
              <a:t>People</a:t>
            </a:r>
          </a:p>
        </p:txBody>
      </p:sp>
    </p:spTree>
  </p:cSld>
  <p:clrMapOvr>
    <a:masterClrMapping/>
  </p:clrMapOvr>
  <mc:AlternateContent xmlns:mc="http://schemas.openxmlformats.org/markup-compatibility/2006">
    <mc:Choice xmlns:p14="http://schemas.microsoft.com/office/powerpoint/2010/main" Requires="p14">
      <p:transition spd="med" advClick="1" p14:dur="1000">
        <p:wipe dir="r"/>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0" name="Rectangle 2"/>
          <p:cNvSpPr txBox="1"/>
          <p:nvPr>
            <p:ph type="title"/>
          </p:nvPr>
        </p:nvSpPr>
        <p:spPr>
          <a:prstGeom prst="rect">
            <a:avLst/>
          </a:prstGeom>
        </p:spPr>
        <p:txBody>
          <a:bodyPr/>
          <a:lstStyle/>
          <a:p>
            <a:pPr/>
          </a:p>
        </p:txBody>
      </p:sp>
      <p:pic>
        <p:nvPicPr>
          <p:cNvPr id="211" name="Content Placeholder 3" descr="Content Placeholder 3"/>
          <p:cNvPicPr>
            <a:picLocks noChangeAspect="1"/>
          </p:cNvPicPr>
          <p:nvPr/>
        </p:nvPicPr>
        <p:blipFill>
          <a:blip r:embed="rId2">
            <a:extLst/>
          </a:blip>
          <a:stretch>
            <a:fillRect/>
          </a:stretch>
        </p:blipFill>
        <p:spPr>
          <a:xfrm>
            <a:off x="491631" y="1634433"/>
            <a:ext cx="8160738" cy="4589648"/>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med" advClick="1" p14:dur="1000">
        <p:wipe dir="r"/>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3" name="Rectangle 2"/>
          <p:cNvSpPr txBox="1"/>
          <p:nvPr>
            <p:ph type="title"/>
          </p:nvPr>
        </p:nvSpPr>
        <p:spPr>
          <a:prstGeom prst="rect">
            <a:avLst/>
          </a:prstGeom>
        </p:spPr>
        <p:txBody>
          <a:bodyPr/>
          <a:lstStyle/>
          <a:p>
            <a:pPr/>
          </a:p>
        </p:txBody>
      </p:sp>
      <p:pic>
        <p:nvPicPr>
          <p:cNvPr id="214" name="Content Placeholder 3" descr="Content Placeholder 3"/>
          <p:cNvPicPr>
            <a:picLocks noChangeAspect="1"/>
          </p:cNvPicPr>
          <p:nvPr/>
        </p:nvPicPr>
        <p:blipFill>
          <a:blip r:embed="rId2">
            <a:extLst/>
          </a:blip>
          <a:stretch>
            <a:fillRect/>
          </a:stretch>
        </p:blipFill>
        <p:spPr>
          <a:xfrm>
            <a:off x="1326348" y="1700207"/>
            <a:ext cx="6491304" cy="4326455"/>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med" advClick="1" p14:dur="1000">
        <p:wipe dir="r"/>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6" name="Rectangle 2"/>
          <p:cNvSpPr txBox="1"/>
          <p:nvPr>
            <p:ph type="title"/>
          </p:nvPr>
        </p:nvSpPr>
        <p:spPr>
          <a:prstGeom prst="rect">
            <a:avLst/>
          </a:prstGeom>
        </p:spPr>
        <p:txBody>
          <a:bodyPr/>
          <a:lstStyle/>
          <a:p>
            <a:pPr/>
          </a:p>
        </p:txBody>
      </p:sp>
      <p:pic>
        <p:nvPicPr>
          <p:cNvPr id="217" name="Content Placeholder 4" descr="Content Placeholder 4"/>
          <p:cNvPicPr>
            <a:picLocks noChangeAspect="1"/>
          </p:cNvPicPr>
          <p:nvPr/>
        </p:nvPicPr>
        <p:blipFill>
          <a:blip r:embed="rId2">
            <a:extLst/>
          </a:blip>
          <a:stretch>
            <a:fillRect/>
          </a:stretch>
        </p:blipFill>
        <p:spPr>
          <a:xfrm>
            <a:off x="792645" y="1392048"/>
            <a:ext cx="7558710" cy="5039140"/>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med" advClick="1" p14:dur="1000">
        <p:wipe dir="r"/>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9" name="Rectangle 2"/>
          <p:cNvSpPr txBox="1"/>
          <p:nvPr>
            <p:ph type="title"/>
          </p:nvPr>
        </p:nvSpPr>
        <p:spPr>
          <a:prstGeom prst="rect">
            <a:avLst/>
          </a:prstGeom>
        </p:spPr>
        <p:txBody>
          <a:bodyPr/>
          <a:lstStyle/>
          <a:p>
            <a:pPr/>
          </a:p>
        </p:txBody>
      </p:sp>
      <p:pic>
        <p:nvPicPr>
          <p:cNvPr id="220" name="Content Placeholder 3" descr="Content Placeholder 3"/>
          <p:cNvPicPr>
            <a:picLocks noChangeAspect="1"/>
          </p:cNvPicPr>
          <p:nvPr/>
        </p:nvPicPr>
        <p:blipFill>
          <a:blip r:embed="rId2">
            <a:extLst/>
          </a:blip>
          <a:stretch>
            <a:fillRect/>
          </a:stretch>
        </p:blipFill>
        <p:spPr>
          <a:xfrm>
            <a:off x="1611899" y="2409121"/>
            <a:ext cx="5920202" cy="2814820"/>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med" advClick="1" p14:dur="1000">
        <p:wipe dir="r"/>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2" name="Rectangle 2"/>
          <p:cNvSpPr txBox="1"/>
          <p:nvPr>
            <p:ph type="title"/>
          </p:nvPr>
        </p:nvSpPr>
        <p:spPr>
          <a:prstGeom prst="rect">
            <a:avLst/>
          </a:prstGeom>
        </p:spPr>
        <p:txBody>
          <a:bodyPr/>
          <a:lstStyle/>
          <a:p>
            <a:pPr/>
          </a:p>
        </p:txBody>
      </p:sp>
      <p:pic>
        <p:nvPicPr>
          <p:cNvPr id="223" name="Content Placeholder 3" descr="Content Placeholder 3"/>
          <p:cNvPicPr>
            <a:picLocks noChangeAspect="1"/>
          </p:cNvPicPr>
          <p:nvPr/>
        </p:nvPicPr>
        <p:blipFill>
          <a:blip r:embed="rId2">
            <a:extLst/>
          </a:blip>
          <a:stretch>
            <a:fillRect/>
          </a:stretch>
        </p:blipFill>
        <p:spPr>
          <a:xfrm>
            <a:off x="1305961" y="1744538"/>
            <a:ext cx="6532078" cy="4365606"/>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med" advClick="1" p14:dur="1000">
        <p:wipe dir="r"/>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5" name="Rectangle 2"/>
          <p:cNvSpPr txBox="1"/>
          <p:nvPr>
            <p:ph type="title"/>
          </p:nvPr>
        </p:nvSpPr>
        <p:spPr>
          <a:prstGeom prst="rect">
            <a:avLst/>
          </a:prstGeom>
        </p:spPr>
        <p:txBody>
          <a:bodyPr/>
          <a:lstStyle/>
          <a:p>
            <a:pPr/>
          </a:p>
        </p:txBody>
      </p:sp>
      <p:sp>
        <p:nvSpPr>
          <p:cNvPr id="226" name="Title 1"/>
          <p:cNvSpPr txBox="1"/>
          <p:nvPr/>
        </p:nvSpPr>
        <p:spPr>
          <a:xfrm>
            <a:off x="628649" y="2711415"/>
            <a:ext cx="7886701" cy="994173"/>
          </a:xfrm>
          <a:prstGeom prst="rect">
            <a:avLst/>
          </a:prstGeom>
          <a:ln w="12700">
            <a:miter lim="400000"/>
          </a:ln>
          <a:extLst>
            <a:ext uri="{C572A759-6A51-4108-AA02-DFA0A04FC94B}">
              <ma14:wrappingTextBoxFlag xmlns:ma14="http://schemas.microsoft.com/office/mac/drawingml/2011/main" val="1"/>
            </a:ext>
          </a:extLst>
        </p:spPr>
        <p:txBody>
          <a:bodyPr lIns="34289" tIns="34289" rIns="34289" bIns="34289" anchor="ctr">
            <a:normAutofit fontScale="100000" lnSpcReduction="0"/>
          </a:bodyPr>
          <a:lstStyle>
            <a:lvl1pPr algn="ctr" defTabSz="658368">
              <a:lnSpc>
                <a:spcPct val="90000"/>
              </a:lnSpc>
              <a:defRPr b="1" sz="6336">
                <a:latin typeface="Calibri"/>
                <a:ea typeface="Calibri"/>
                <a:cs typeface="Calibri"/>
                <a:sym typeface="Calibri"/>
              </a:defRPr>
            </a:lvl1pPr>
          </a:lstStyle>
          <a:p>
            <a:pPr/>
            <a:r>
              <a:t>Problems</a:t>
            </a:r>
          </a:p>
        </p:txBody>
      </p:sp>
    </p:spTree>
  </p:cSld>
  <p:clrMapOvr>
    <a:masterClrMapping/>
  </p:clrMapOvr>
  <mc:AlternateContent xmlns:mc="http://schemas.openxmlformats.org/markup-compatibility/2006">
    <mc:Choice xmlns:p14="http://schemas.microsoft.com/office/powerpoint/2010/main" Requires="p14">
      <p:transition spd="med" advClick="1" p14:dur="1000">
        <p:wipe dir="r"/>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8" name="Rectangle 2"/>
          <p:cNvSpPr txBox="1"/>
          <p:nvPr>
            <p:ph type="title"/>
          </p:nvPr>
        </p:nvSpPr>
        <p:spPr>
          <a:prstGeom prst="rect">
            <a:avLst/>
          </a:prstGeom>
        </p:spPr>
        <p:txBody>
          <a:bodyPr/>
          <a:lstStyle/>
          <a:p>
            <a:pPr/>
            <a:r>
              <a:t>Suburbanization Of Poverty</a:t>
            </a:r>
          </a:p>
        </p:txBody>
      </p:sp>
      <p:pic>
        <p:nvPicPr>
          <p:cNvPr id="229" name="Content Placeholder 3" descr="Content Placeholder 3"/>
          <p:cNvPicPr>
            <a:picLocks noChangeAspect="1"/>
          </p:cNvPicPr>
          <p:nvPr/>
        </p:nvPicPr>
        <p:blipFill>
          <a:blip r:embed="rId2">
            <a:extLst/>
          </a:blip>
          <a:stretch>
            <a:fillRect/>
          </a:stretch>
        </p:blipFill>
        <p:spPr>
          <a:xfrm>
            <a:off x="1159151" y="2376935"/>
            <a:ext cx="6825698" cy="3412851"/>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med" advClick="1" p14:dur="1000">
        <p:wipe dir="r"/>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1" name="Title 1"/>
          <p:cNvSpPr txBox="1"/>
          <p:nvPr>
            <p:ph type="title"/>
          </p:nvPr>
        </p:nvSpPr>
        <p:spPr>
          <a:prstGeom prst="rect">
            <a:avLst/>
          </a:prstGeom>
        </p:spPr>
        <p:txBody>
          <a:bodyPr/>
          <a:lstStyle/>
          <a:p>
            <a:pPr/>
          </a:p>
        </p:txBody>
      </p:sp>
      <p:pic>
        <p:nvPicPr>
          <p:cNvPr id="232" name="Content Placeholder 3" descr="Content Placeholder 3"/>
          <p:cNvPicPr>
            <a:picLocks noChangeAspect="1"/>
          </p:cNvPicPr>
          <p:nvPr/>
        </p:nvPicPr>
        <p:blipFill>
          <a:blip r:embed="rId2">
            <a:extLst/>
          </a:blip>
          <a:stretch>
            <a:fillRect/>
          </a:stretch>
        </p:blipFill>
        <p:spPr>
          <a:xfrm>
            <a:off x="470173" y="1349237"/>
            <a:ext cx="8203654" cy="3723292"/>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med" advClick="1" p14:dur="1000">
        <p:wipe dir="r"/>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4" name="Title 1"/>
          <p:cNvSpPr txBox="1"/>
          <p:nvPr>
            <p:ph type="title"/>
          </p:nvPr>
        </p:nvSpPr>
        <p:spPr>
          <a:prstGeom prst="rect">
            <a:avLst/>
          </a:prstGeom>
        </p:spPr>
        <p:txBody>
          <a:bodyPr/>
          <a:lstStyle/>
          <a:p>
            <a:pPr/>
          </a:p>
        </p:txBody>
      </p:sp>
      <p:pic>
        <p:nvPicPr>
          <p:cNvPr id="235" name="Content Placeholder 4" descr="Content Placeholder 4"/>
          <p:cNvPicPr>
            <a:picLocks noChangeAspect="1"/>
          </p:cNvPicPr>
          <p:nvPr/>
        </p:nvPicPr>
        <p:blipFill>
          <a:blip r:embed="rId3">
            <a:extLst/>
          </a:blip>
          <a:stretch>
            <a:fillRect/>
          </a:stretch>
        </p:blipFill>
        <p:spPr>
          <a:xfrm>
            <a:off x="1325439" y="1235454"/>
            <a:ext cx="6799801" cy="4446025"/>
          </a:xfrm>
          <a:prstGeom prst="rect">
            <a:avLst/>
          </a:prstGeom>
          <a:ln w="12700">
            <a:miter lim="400000"/>
          </a:ln>
        </p:spPr>
      </p:pic>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9" name="Title 1"/>
          <p:cNvSpPr txBox="1"/>
          <p:nvPr>
            <p:ph type="title"/>
          </p:nvPr>
        </p:nvSpPr>
        <p:spPr>
          <a:prstGeom prst="rect">
            <a:avLst/>
          </a:prstGeom>
        </p:spPr>
        <p:txBody>
          <a:bodyPr/>
          <a:lstStyle/>
          <a:p>
            <a:pPr/>
          </a:p>
        </p:txBody>
      </p:sp>
      <p:pic>
        <p:nvPicPr>
          <p:cNvPr id="240" name="Content Placeholder 3" descr="Content Placeholder 3"/>
          <p:cNvPicPr>
            <a:picLocks noChangeAspect="1"/>
          </p:cNvPicPr>
          <p:nvPr/>
        </p:nvPicPr>
        <p:blipFill>
          <a:blip r:embed="rId2">
            <a:extLst/>
          </a:blip>
          <a:stretch>
            <a:fillRect/>
          </a:stretch>
        </p:blipFill>
        <p:spPr>
          <a:xfrm>
            <a:off x="895764" y="1131093"/>
            <a:ext cx="7352473" cy="4259296"/>
          </a:xfrm>
          <a:prstGeom prst="rect">
            <a:avLst/>
          </a:prstGeom>
          <a:ln w="12700">
            <a:miter lim="400000"/>
          </a:ln>
        </p:spPr>
      </p:pic>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2" name="Title 1"/>
          <p:cNvSpPr txBox="1"/>
          <p:nvPr>
            <p:ph type="title"/>
          </p:nvPr>
        </p:nvSpPr>
        <p:spPr>
          <a:prstGeom prst="rect">
            <a:avLst/>
          </a:prstGeom>
        </p:spPr>
        <p:txBody>
          <a:bodyPr/>
          <a:lstStyle/>
          <a:p>
            <a:pPr/>
          </a:p>
        </p:txBody>
      </p:sp>
      <p:pic>
        <p:nvPicPr>
          <p:cNvPr id="243" name="Content Placeholder 3" descr="Content Placeholder 3"/>
          <p:cNvPicPr>
            <a:picLocks noChangeAspect="1"/>
          </p:cNvPicPr>
          <p:nvPr/>
        </p:nvPicPr>
        <p:blipFill>
          <a:blip r:embed="rId2">
            <a:extLst/>
          </a:blip>
          <a:stretch>
            <a:fillRect/>
          </a:stretch>
        </p:blipFill>
        <p:spPr>
          <a:xfrm>
            <a:off x="303587" y="1046092"/>
            <a:ext cx="8412765" cy="4711149"/>
          </a:xfrm>
          <a:prstGeom prst="rect">
            <a:avLst/>
          </a:prstGeom>
          <a:ln w="12700">
            <a:miter lim="400000"/>
          </a:ln>
        </p:spPr>
      </p:pic>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5" name="Title 1"/>
          <p:cNvSpPr txBox="1"/>
          <p:nvPr>
            <p:ph type="title"/>
          </p:nvPr>
        </p:nvSpPr>
        <p:spPr>
          <a:prstGeom prst="rect">
            <a:avLst/>
          </a:prstGeom>
        </p:spPr>
        <p:txBody>
          <a:bodyPr/>
          <a:lstStyle/>
          <a:p>
            <a:pPr/>
          </a:p>
        </p:txBody>
      </p:sp>
      <p:pic>
        <p:nvPicPr>
          <p:cNvPr id="246" name="Content Placeholder 3" descr="Content Placeholder 3"/>
          <p:cNvPicPr>
            <a:picLocks noChangeAspect="1"/>
          </p:cNvPicPr>
          <p:nvPr/>
        </p:nvPicPr>
        <p:blipFill>
          <a:blip r:embed="rId2">
            <a:extLst/>
          </a:blip>
          <a:stretch>
            <a:fillRect/>
          </a:stretch>
        </p:blipFill>
        <p:spPr>
          <a:xfrm>
            <a:off x="2392560" y="1131093"/>
            <a:ext cx="4358880" cy="4358880"/>
          </a:xfrm>
          <a:prstGeom prst="rect">
            <a:avLst/>
          </a:prstGeom>
          <a:ln w="12700">
            <a:miter lim="400000"/>
          </a:ln>
        </p:spPr>
      </p:pic>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8" name="Title 1"/>
          <p:cNvSpPr txBox="1"/>
          <p:nvPr>
            <p:ph type="title"/>
          </p:nvPr>
        </p:nvSpPr>
        <p:spPr>
          <a:prstGeom prst="rect">
            <a:avLst/>
          </a:prstGeom>
        </p:spPr>
        <p:txBody>
          <a:bodyPr/>
          <a:lstStyle/>
          <a:p>
            <a:pPr/>
          </a:p>
        </p:txBody>
      </p:sp>
      <p:pic>
        <p:nvPicPr>
          <p:cNvPr id="249" name="Content Placeholder 3" descr="Content Placeholder 3"/>
          <p:cNvPicPr>
            <a:picLocks noChangeAspect="1"/>
          </p:cNvPicPr>
          <p:nvPr/>
        </p:nvPicPr>
        <p:blipFill>
          <a:blip r:embed="rId2">
            <a:extLst/>
          </a:blip>
          <a:stretch>
            <a:fillRect/>
          </a:stretch>
        </p:blipFill>
        <p:spPr>
          <a:xfrm>
            <a:off x="2089701" y="1131093"/>
            <a:ext cx="4964597" cy="4683583"/>
          </a:xfrm>
          <a:prstGeom prst="rect">
            <a:avLst/>
          </a:prstGeom>
          <a:ln w="12700">
            <a:miter lim="400000"/>
          </a:ln>
        </p:spPr>
      </p:pic>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1" name="Title 1"/>
          <p:cNvSpPr txBox="1"/>
          <p:nvPr>
            <p:ph type="title"/>
          </p:nvPr>
        </p:nvSpPr>
        <p:spPr>
          <a:prstGeom prst="rect">
            <a:avLst/>
          </a:prstGeom>
        </p:spPr>
        <p:txBody>
          <a:bodyPr/>
          <a:lstStyle/>
          <a:p>
            <a:pPr/>
          </a:p>
        </p:txBody>
      </p:sp>
      <p:pic>
        <p:nvPicPr>
          <p:cNvPr id="252" name="Content Placeholder 5" descr="Content Placeholder 5"/>
          <p:cNvPicPr>
            <a:picLocks noChangeAspect="1"/>
          </p:cNvPicPr>
          <p:nvPr/>
        </p:nvPicPr>
        <p:blipFill>
          <a:blip r:embed="rId3">
            <a:extLst/>
          </a:blip>
          <a:stretch>
            <a:fillRect/>
          </a:stretch>
        </p:blipFill>
        <p:spPr>
          <a:xfrm>
            <a:off x="2924029" y="1131093"/>
            <a:ext cx="2890363" cy="4783084"/>
          </a:xfrm>
          <a:prstGeom prst="rect">
            <a:avLst/>
          </a:prstGeom>
          <a:ln w="12700">
            <a:miter lim="400000"/>
          </a:ln>
        </p:spPr>
      </p:pic>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6" name="Title 1"/>
          <p:cNvSpPr txBox="1"/>
          <p:nvPr>
            <p:ph type="title"/>
          </p:nvPr>
        </p:nvSpPr>
        <p:spPr>
          <a:prstGeom prst="rect">
            <a:avLst/>
          </a:prstGeom>
        </p:spPr>
        <p:txBody>
          <a:bodyPr/>
          <a:lstStyle/>
          <a:p>
            <a:pPr/>
          </a:p>
        </p:txBody>
      </p:sp>
      <p:pic>
        <p:nvPicPr>
          <p:cNvPr id="257" name="Content Placeholder 3" descr="Content Placeholder 3"/>
          <p:cNvPicPr>
            <a:picLocks noChangeAspect="1"/>
          </p:cNvPicPr>
          <p:nvPr/>
        </p:nvPicPr>
        <p:blipFill>
          <a:blip r:embed="rId2">
            <a:extLst/>
          </a:blip>
          <a:stretch>
            <a:fillRect/>
          </a:stretch>
        </p:blipFill>
        <p:spPr>
          <a:xfrm>
            <a:off x="2805319" y="1131093"/>
            <a:ext cx="3533361" cy="4664804"/>
          </a:xfrm>
          <a:prstGeom prst="rect">
            <a:avLst/>
          </a:prstGeom>
          <a:ln w="12700">
            <a:miter lim="400000"/>
          </a:ln>
        </p:spPr>
      </p:pic>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9" name="Title 1"/>
          <p:cNvSpPr txBox="1"/>
          <p:nvPr>
            <p:ph type="title"/>
          </p:nvPr>
        </p:nvSpPr>
        <p:spPr>
          <a:prstGeom prst="rect">
            <a:avLst/>
          </a:prstGeom>
        </p:spPr>
        <p:txBody>
          <a:bodyPr/>
          <a:lstStyle/>
          <a:p>
            <a:pPr/>
          </a:p>
        </p:txBody>
      </p:sp>
      <p:pic>
        <p:nvPicPr>
          <p:cNvPr id="260" name="Content Placeholder 3" descr="Content Placeholder 3"/>
          <p:cNvPicPr>
            <a:picLocks noChangeAspect="1"/>
          </p:cNvPicPr>
          <p:nvPr/>
        </p:nvPicPr>
        <p:blipFill>
          <a:blip r:embed="rId2">
            <a:extLst/>
          </a:blip>
          <a:stretch>
            <a:fillRect/>
          </a:stretch>
        </p:blipFill>
        <p:spPr>
          <a:xfrm>
            <a:off x="628650" y="2125266"/>
            <a:ext cx="8421039" cy="2223154"/>
          </a:xfrm>
          <a:prstGeom prst="rect">
            <a:avLst/>
          </a:prstGeom>
          <a:ln w="12700">
            <a:miter lim="400000"/>
          </a:ln>
        </p:spPr>
      </p:pic>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2" name="Title 1"/>
          <p:cNvSpPr txBox="1"/>
          <p:nvPr>
            <p:ph type="title"/>
          </p:nvPr>
        </p:nvSpPr>
        <p:spPr>
          <a:xfrm>
            <a:off x="628649" y="2711415"/>
            <a:ext cx="7886701" cy="994173"/>
          </a:xfrm>
          <a:prstGeom prst="rect">
            <a:avLst/>
          </a:prstGeom>
        </p:spPr>
        <p:txBody>
          <a:bodyPr/>
          <a:lstStyle>
            <a:lvl1pPr algn="ctr" defTabSz="658368">
              <a:defRPr b="1" sz="6336">
                <a:latin typeface="Calibri"/>
                <a:ea typeface="Calibri"/>
                <a:cs typeface="Calibri"/>
                <a:sym typeface="Calibri"/>
              </a:defRPr>
            </a:lvl1pPr>
          </a:lstStyle>
          <a:p>
            <a:pPr/>
            <a:r>
              <a:t>Partners</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4" name="Title 1"/>
          <p:cNvSpPr txBox="1"/>
          <p:nvPr>
            <p:ph type="title"/>
          </p:nvPr>
        </p:nvSpPr>
        <p:spPr>
          <a:prstGeom prst="rect">
            <a:avLst/>
          </a:prstGeom>
        </p:spPr>
        <p:txBody>
          <a:bodyPr/>
          <a:lstStyle/>
          <a:p>
            <a:pPr/>
          </a:p>
        </p:txBody>
      </p:sp>
      <p:pic>
        <p:nvPicPr>
          <p:cNvPr id="265" name="Content Placeholder 7" descr="Content Placeholder 7"/>
          <p:cNvPicPr>
            <a:picLocks noChangeAspect="1"/>
          </p:cNvPicPr>
          <p:nvPr/>
        </p:nvPicPr>
        <p:blipFill>
          <a:blip r:embed="rId2">
            <a:extLst/>
          </a:blip>
          <a:stretch>
            <a:fillRect/>
          </a:stretch>
        </p:blipFill>
        <p:spPr>
          <a:xfrm>
            <a:off x="1462731" y="1628179"/>
            <a:ext cx="6218538" cy="3497928"/>
          </a:xfrm>
          <a:prstGeom prst="rect">
            <a:avLst/>
          </a:prstGeom>
          <a:ln w="12700">
            <a:miter lim="400000"/>
          </a:ln>
        </p:spPr>
      </p:pic>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7" name="Title 1"/>
          <p:cNvSpPr txBox="1"/>
          <p:nvPr>
            <p:ph type="title"/>
          </p:nvPr>
        </p:nvSpPr>
        <p:spPr>
          <a:prstGeom prst="rect">
            <a:avLst/>
          </a:prstGeom>
        </p:spPr>
        <p:txBody>
          <a:bodyPr/>
          <a:lstStyle/>
          <a:p>
            <a:pPr/>
          </a:p>
        </p:txBody>
      </p:sp>
      <p:pic>
        <p:nvPicPr>
          <p:cNvPr id="268" name="Content Placeholder 3" descr="Content Placeholder 3"/>
          <p:cNvPicPr>
            <a:picLocks noChangeAspect="1"/>
          </p:cNvPicPr>
          <p:nvPr/>
        </p:nvPicPr>
        <p:blipFill>
          <a:blip r:embed="rId2">
            <a:extLst/>
          </a:blip>
          <a:stretch>
            <a:fillRect/>
          </a:stretch>
        </p:blipFill>
        <p:spPr>
          <a:xfrm>
            <a:off x="1361661" y="857250"/>
            <a:ext cx="6599584" cy="5074996"/>
          </a:xfrm>
          <a:prstGeom prst="rect">
            <a:avLst/>
          </a:prstGeom>
          <a:ln w="12700">
            <a:miter lim="400000"/>
          </a:ln>
        </p:spPr>
      </p:pic>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0" name="Title 1"/>
          <p:cNvSpPr txBox="1"/>
          <p:nvPr>
            <p:ph type="title"/>
          </p:nvPr>
        </p:nvSpPr>
        <p:spPr>
          <a:prstGeom prst="rect">
            <a:avLst/>
          </a:prstGeom>
        </p:spPr>
        <p:txBody>
          <a:bodyPr/>
          <a:lstStyle/>
          <a:p>
            <a:pPr/>
          </a:p>
        </p:txBody>
      </p:sp>
      <p:pic>
        <p:nvPicPr>
          <p:cNvPr id="271" name="Content Placeholder 3" descr="Content Placeholder 3"/>
          <p:cNvPicPr>
            <a:picLocks noChangeAspect="1"/>
          </p:cNvPicPr>
          <p:nvPr/>
        </p:nvPicPr>
        <p:blipFill>
          <a:blip r:embed="rId2">
            <a:extLst/>
          </a:blip>
          <a:stretch>
            <a:fillRect/>
          </a:stretch>
        </p:blipFill>
        <p:spPr>
          <a:xfrm>
            <a:off x="1347616" y="1046093"/>
            <a:ext cx="6448768" cy="4860236"/>
          </a:xfrm>
          <a:prstGeom prst="rect">
            <a:avLst/>
          </a:prstGeom>
          <a:ln w="12700">
            <a:miter lim="400000"/>
          </a:ln>
        </p:spPr>
      </p:pic>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3" name="Title 1"/>
          <p:cNvSpPr txBox="1"/>
          <p:nvPr>
            <p:ph type="title"/>
          </p:nvPr>
        </p:nvSpPr>
        <p:spPr>
          <a:prstGeom prst="rect">
            <a:avLst/>
          </a:prstGeom>
        </p:spPr>
        <p:txBody>
          <a:bodyPr/>
          <a:lstStyle/>
          <a:p>
            <a:pPr/>
          </a:p>
        </p:txBody>
      </p:sp>
      <p:pic>
        <p:nvPicPr>
          <p:cNvPr id="274" name="Content Placeholder 3" descr="Content Placeholder 3"/>
          <p:cNvPicPr>
            <a:picLocks noChangeAspect="1"/>
          </p:cNvPicPr>
          <p:nvPr/>
        </p:nvPicPr>
        <p:blipFill>
          <a:blip r:embed="rId2">
            <a:extLst/>
          </a:blip>
          <a:stretch>
            <a:fillRect/>
          </a:stretch>
        </p:blipFill>
        <p:spPr>
          <a:xfrm>
            <a:off x="1164428" y="1067007"/>
            <a:ext cx="6815144" cy="5019070"/>
          </a:xfrm>
          <a:prstGeom prst="rect">
            <a:avLst/>
          </a:prstGeom>
          <a:ln w="12700">
            <a:miter lim="400000"/>
          </a:ln>
        </p:spPr>
      </p:pic>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6" name="Title 1"/>
          <p:cNvSpPr txBox="1"/>
          <p:nvPr>
            <p:ph type="title"/>
          </p:nvPr>
        </p:nvSpPr>
        <p:spPr>
          <a:prstGeom prst="rect">
            <a:avLst/>
          </a:prstGeom>
        </p:spPr>
        <p:txBody>
          <a:bodyPr/>
          <a:lstStyle/>
          <a:p>
            <a:pPr/>
          </a:p>
        </p:txBody>
      </p:sp>
      <p:pic>
        <p:nvPicPr>
          <p:cNvPr id="277" name="Content Placeholder 3" descr="Content Placeholder 3"/>
          <p:cNvPicPr>
            <a:picLocks noChangeAspect="1"/>
          </p:cNvPicPr>
          <p:nvPr/>
        </p:nvPicPr>
        <p:blipFill>
          <a:blip r:embed="rId2">
            <a:extLst/>
          </a:blip>
          <a:stretch>
            <a:fillRect/>
          </a:stretch>
        </p:blipFill>
        <p:spPr>
          <a:xfrm>
            <a:off x="1382494" y="1051580"/>
            <a:ext cx="6379012" cy="4824295"/>
          </a:xfrm>
          <a:prstGeom prst="rect">
            <a:avLst/>
          </a:prstGeom>
          <a:ln w="12700">
            <a:miter lim="400000"/>
          </a:ln>
        </p:spPr>
      </p:pic>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9" name="Title 1"/>
          <p:cNvSpPr txBox="1"/>
          <p:nvPr>
            <p:ph type="title"/>
          </p:nvPr>
        </p:nvSpPr>
        <p:spPr>
          <a:prstGeom prst="rect">
            <a:avLst/>
          </a:prstGeom>
        </p:spPr>
        <p:txBody>
          <a:bodyPr/>
          <a:lstStyle/>
          <a:p>
            <a:pPr/>
          </a:p>
        </p:txBody>
      </p:sp>
      <p:pic>
        <p:nvPicPr>
          <p:cNvPr id="280" name="Content Placeholder 3" descr="Content Placeholder 3"/>
          <p:cNvPicPr>
            <a:picLocks noChangeAspect="1"/>
          </p:cNvPicPr>
          <p:nvPr/>
        </p:nvPicPr>
        <p:blipFill>
          <a:blip r:embed="rId2">
            <a:extLst/>
          </a:blip>
          <a:stretch>
            <a:fillRect/>
          </a:stretch>
        </p:blipFill>
        <p:spPr>
          <a:xfrm>
            <a:off x="2058046" y="1036153"/>
            <a:ext cx="4770783" cy="4770783"/>
          </a:xfrm>
          <a:prstGeom prst="rect">
            <a:avLst/>
          </a:prstGeom>
          <a:ln w="12700">
            <a:miter lim="400000"/>
          </a:ln>
        </p:spPr>
      </p:pic>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2" name="Title 1"/>
          <p:cNvSpPr txBox="1"/>
          <p:nvPr>
            <p:ph type="title"/>
          </p:nvPr>
        </p:nvSpPr>
        <p:spPr>
          <a:xfrm>
            <a:off x="628649" y="2711415"/>
            <a:ext cx="7886701" cy="994173"/>
          </a:xfrm>
          <a:prstGeom prst="rect">
            <a:avLst/>
          </a:prstGeom>
        </p:spPr>
        <p:txBody>
          <a:bodyPr/>
          <a:lstStyle>
            <a:lvl1pPr algn="ctr" defTabSz="658368">
              <a:defRPr b="1" sz="6336">
                <a:latin typeface="Calibri"/>
                <a:ea typeface="Calibri"/>
                <a:cs typeface="Calibri"/>
                <a:sym typeface="Calibri"/>
              </a:defRPr>
            </a:lvl1pPr>
          </a:lstStyle>
          <a:p>
            <a:pPr/>
            <a:r>
              <a:t>Policy</a:t>
            </a:r>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4" name="Title 1"/>
          <p:cNvSpPr txBox="1"/>
          <p:nvPr>
            <p:ph type="title"/>
          </p:nvPr>
        </p:nvSpPr>
        <p:spPr>
          <a:prstGeom prst="rect">
            <a:avLst/>
          </a:prstGeom>
        </p:spPr>
        <p:txBody>
          <a:bodyPr/>
          <a:lstStyle/>
          <a:p>
            <a:pPr/>
          </a:p>
        </p:txBody>
      </p:sp>
      <p:pic>
        <p:nvPicPr>
          <p:cNvPr id="285" name="Content Placeholder 3" descr="Content Placeholder 3"/>
          <p:cNvPicPr>
            <a:picLocks noChangeAspect="1"/>
          </p:cNvPicPr>
          <p:nvPr/>
        </p:nvPicPr>
        <p:blipFill>
          <a:blip r:embed="rId2">
            <a:extLst/>
          </a:blip>
          <a:stretch>
            <a:fillRect/>
          </a:stretch>
        </p:blipFill>
        <p:spPr>
          <a:xfrm>
            <a:off x="1173906" y="1016275"/>
            <a:ext cx="6796188" cy="4880004"/>
          </a:xfrm>
          <a:prstGeom prst="rect">
            <a:avLst/>
          </a:prstGeom>
          <a:ln w="12700">
            <a:miter lim="400000"/>
          </a:ln>
        </p:spPr>
      </p:pic>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7" name="Title 1"/>
          <p:cNvSpPr txBox="1"/>
          <p:nvPr>
            <p:ph type="title"/>
          </p:nvPr>
        </p:nvSpPr>
        <p:spPr>
          <a:prstGeom prst="rect">
            <a:avLst/>
          </a:prstGeom>
        </p:spPr>
        <p:txBody>
          <a:bodyPr/>
          <a:lstStyle/>
          <a:p>
            <a:pPr/>
          </a:p>
        </p:txBody>
      </p:sp>
      <p:pic>
        <p:nvPicPr>
          <p:cNvPr id="288" name="Content Placeholder 3" descr="Content Placeholder 3"/>
          <p:cNvPicPr>
            <a:picLocks noChangeAspect="1"/>
          </p:cNvPicPr>
          <p:nvPr/>
        </p:nvPicPr>
        <p:blipFill>
          <a:blip r:embed="rId2">
            <a:extLst/>
          </a:blip>
          <a:stretch>
            <a:fillRect/>
          </a:stretch>
        </p:blipFill>
        <p:spPr>
          <a:xfrm>
            <a:off x="819608" y="1006336"/>
            <a:ext cx="7695743" cy="4841906"/>
          </a:xfrm>
          <a:prstGeom prst="rect">
            <a:avLst/>
          </a:prstGeom>
          <a:ln w="12700">
            <a:miter lim="400000"/>
          </a:ln>
        </p:spPr>
      </p:pic>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0" name="Title 1"/>
          <p:cNvSpPr txBox="1"/>
          <p:nvPr>
            <p:ph type="title"/>
          </p:nvPr>
        </p:nvSpPr>
        <p:spPr>
          <a:prstGeom prst="rect">
            <a:avLst/>
          </a:prstGeom>
        </p:spPr>
        <p:txBody>
          <a:bodyPr/>
          <a:lstStyle/>
          <a:p>
            <a:pPr/>
          </a:p>
        </p:txBody>
      </p:sp>
      <p:pic>
        <p:nvPicPr>
          <p:cNvPr id="291" name="Content Placeholder 3" descr="Content Placeholder 3"/>
          <p:cNvPicPr>
            <a:picLocks noChangeAspect="1"/>
          </p:cNvPicPr>
          <p:nvPr/>
        </p:nvPicPr>
        <p:blipFill>
          <a:blip r:embed="rId2">
            <a:extLst/>
          </a:blip>
          <a:stretch>
            <a:fillRect/>
          </a:stretch>
        </p:blipFill>
        <p:spPr>
          <a:xfrm>
            <a:off x="2117357" y="956641"/>
            <a:ext cx="4909285" cy="4909284"/>
          </a:xfrm>
          <a:prstGeom prst="rect">
            <a:avLst/>
          </a:prstGeom>
          <a:ln w="12700">
            <a:miter lim="400000"/>
          </a:ln>
        </p:spPr>
      </p:pic>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3" name="Title 1"/>
          <p:cNvSpPr txBox="1"/>
          <p:nvPr>
            <p:ph type="title"/>
          </p:nvPr>
        </p:nvSpPr>
        <p:spPr>
          <a:xfrm>
            <a:off x="163284" y="2557462"/>
            <a:ext cx="4082144" cy="1743076"/>
          </a:xfrm>
          <a:prstGeom prst="rect">
            <a:avLst/>
          </a:prstGeom>
        </p:spPr>
        <p:txBody>
          <a:bodyPr/>
          <a:lstStyle/>
          <a:p>
            <a:pPr algn="ctr" defTabSz="704087">
              <a:defRPr b="1" sz="2772">
                <a:solidFill>
                  <a:srgbClr val="FFC000"/>
                </a:solidFill>
                <a:latin typeface="Abadi MT Condensed Extra Bold"/>
                <a:ea typeface="Abadi MT Condensed Extra Bold"/>
                <a:cs typeface="Abadi MT Condensed Extra Bold"/>
                <a:sym typeface="Abadi MT Condensed Extra Bold"/>
              </a:defRPr>
            </a:pPr>
            <a:r>
              <a:t>www.blackchurchpac.com</a:t>
            </a:r>
            <a:br/>
            <a:br/>
            <a:r>
              <a:rPr sz="3387"/>
              <a:t>www.wokevote.us</a:t>
            </a:r>
          </a:p>
        </p:txBody>
      </p:sp>
      <p:pic>
        <p:nvPicPr>
          <p:cNvPr id="294" name="Picture 2" descr="Picture 2"/>
          <p:cNvPicPr>
            <a:picLocks noChangeAspect="1"/>
          </p:cNvPicPr>
          <p:nvPr/>
        </p:nvPicPr>
        <p:blipFill>
          <a:blip r:embed="rId2">
            <a:extLst/>
          </a:blip>
          <a:stretch>
            <a:fillRect/>
          </a:stretch>
        </p:blipFill>
        <p:spPr>
          <a:xfrm>
            <a:off x="4245427" y="857250"/>
            <a:ext cx="4475358" cy="5105608"/>
          </a:xfrm>
          <a:prstGeom prst="rect">
            <a:avLst/>
          </a:prstGeom>
          <a:ln w="12700">
            <a:miter lim="400000"/>
          </a:ln>
        </p:spPr>
      </p:pic>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6" name="Title 1"/>
          <p:cNvSpPr txBox="1"/>
          <p:nvPr>
            <p:ph type="title"/>
          </p:nvPr>
        </p:nvSpPr>
        <p:spPr>
          <a:prstGeom prst="rect">
            <a:avLst/>
          </a:prstGeom>
        </p:spPr>
        <p:txBody>
          <a:bodyPr/>
          <a:lstStyle>
            <a:lvl1pPr algn="ctr" defTabSz="777240">
              <a:defRPr sz="6120"/>
            </a:lvl1pPr>
          </a:lstStyle>
          <a:p>
            <a:pPr/>
            <a:r>
              <a:t>What’s Your Lane</a:t>
            </a:r>
          </a:p>
        </p:txBody>
      </p:sp>
      <p:pic>
        <p:nvPicPr>
          <p:cNvPr id="297" name="Content Placeholder 3" descr="Content Placeholder 3"/>
          <p:cNvPicPr>
            <a:picLocks noChangeAspect="1"/>
          </p:cNvPicPr>
          <p:nvPr/>
        </p:nvPicPr>
        <p:blipFill>
          <a:blip r:embed="rId3">
            <a:extLst/>
          </a:blip>
          <a:stretch>
            <a:fillRect/>
          </a:stretch>
        </p:blipFill>
        <p:spPr>
          <a:xfrm>
            <a:off x="1916808" y="2125266"/>
            <a:ext cx="5310384" cy="3635988"/>
          </a:xfrm>
          <a:prstGeom prst="rect">
            <a:avLst/>
          </a:prstGeom>
          <a:ln w="12700">
            <a:miter lim="400000"/>
          </a:ln>
        </p:spPr>
      </p:pic>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1" name="Title 1"/>
          <p:cNvSpPr txBox="1"/>
          <p:nvPr>
            <p:ph type="title"/>
          </p:nvPr>
        </p:nvSpPr>
        <p:spPr>
          <a:xfrm>
            <a:off x="628649" y="2711415"/>
            <a:ext cx="7886701" cy="994173"/>
          </a:xfrm>
          <a:prstGeom prst="rect">
            <a:avLst/>
          </a:prstGeom>
        </p:spPr>
        <p:txBody>
          <a:bodyPr/>
          <a:lstStyle>
            <a:lvl1pPr algn="ctr" defTabSz="658368">
              <a:defRPr b="1" sz="6336">
                <a:latin typeface="Calibri"/>
                <a:ea typeface="Calibri"/>
                <a:cs typeface="Calibri"/>
                <a:sym typeface="Calibri"/>
              </a:defRPr>
            </a:lvl1pPr>
          </a:lstStyle>
          <a:p>
            <a:pPr/>
            <a:r>
              <a:t>Power</a:t>
            </a:r>
          </a:p>
        </p:txBody>
      </p:sp>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3" name="Title 1"/>
          <p:cNvSpPr txBox="1"/>
          <p:nvPr>
            <p:ph type="title"/>
          </p:nvPr>
        </p:nvSpPr>
        <p:spPr>
          <a:xfrm>
            <a:off x="628649" y="2711415"/>
            <a:ext cx="7886701" cy="994173"/>
          </a:xfrm>
          <a:prstGeom prst="rect">
            <a:avLst/>
          </a:prstGeom>
        </p:spPr>
        <p:txBody>
          <a:bodyPr/>
          <a:lstStyle>
            <a:lvl1pPr algn="ctr" defTabSz="658368">
              <a:defRPr b="1" sz="6336">
                <a:latin typeface="Calibri"/>
                <a:ea typeface="Calibri"/>
                <a:cs typeface="Calibri"/>
                <a:sym typeface="Calibri"/>
              </a:defRPr>
            </a:lvl1pPr>
          </a:lstStyle>
          <a:p>
            <a:pPr/>
            <a:r>
              <a:t>Acts 2:42-47</a:t>
            </a:r>
          </a:p>
        </p:txBody>
      </p:sp>
    </p:spTree>
  </p:cSld>
  <p:clrMapOvr>
    <a:masterClrMapping/>
  </p:clrMapOvr>
  <p:transition xmlns:p14="http://schemas.microsoft.com/office/powerpoint/2010/main" spd="med" advClick="1"/>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5" name="Content Placeholder 2"/>
          <p:cNvSpPr txBox="1"/>
          <p:nvPr>
            <p:ph type="body" idx="1"/>
          </p:nvPr>
        </p:nvSpPr>
        <p:spPr>
          <a:xfrm>
            <a:off x="668406" y="1617593"/>
            <a:ext cx="7886701" cy="4179407"/>
          </a:xfrm>
          <a:prstGeom prst="rect">
            <a:avLst/>
          </a:prstGeom>
        </p:spPr>
        <p:txBody>
          <a:bodyPr/>
          <a:lstStyle/>
          <a:p>
            <a:pPr marL="0" indent="0" defTabSz="676655">
              <a:lnSpc>
                <a:spcPct val="100000"/>
              </a:lnSpc>
              <a:spcBef>
                <a:spcPts val="0"/>
              </a:spcBef>
              <a:buSzTx/>
              <a:buNone/>
              <a:defRPr b="1" baseline="29297" sz="2368"/>
            </a:pPr>
            <a:r>
              <a:t>42 </a:t>
            </a:r>
            <a:r>
              <a:rPr b="0" baseline="0"/>
              <a:t>They devoted themselves to the apostles’ teaching and to fellowship, to the breaking of bread and to prayer. </a:t>
            </a:r>
            <a:r>
              <a:t>43 </a:t>
            </a:r>
            <a:r>
              <a:rPr b="0" baseline="0"/>
              <a:t>Everyone was filled with awe at the many wonders and signs performed by the apostles. </a:t>
            </a:r>
            <a:r>
              <a:t>44 </a:t>
            </a:r>
            <a:r>
              <a:rPr b="0" baseline="0"/>
              <a:t>All the believers were together and had everything in common. </a:t>
            </a:r>
            <a:r>
              <a:t>45 </a:t>
            </a:r>
            <a:r>
              <a:rPr b="0" baseline="0"/>
              <a:t>They sold property and possessions to give to anyone who had need. </a:t>
            </a:r>
            <a:r>
              <a:t>46 </a:t>
            </a:r>
            <a:r>
              <a:rPr b="0" baseline="0"/>
              <a:t>Every day they continued to meet together in the temple courts. They broke bread in their homes and ate together with glad and sincere hearts, </a:t>
            </a:r>
            <a:r>
              <a:t>47 </a:t>
            </a:r>
            <a:r>
              <a:rPr b="0" baseline="0"/>
              <a:t>praising God and enjoying the favor of all the people. And the Lord added to their number daily those who were being saved.</a:t>
            </a:r>
          </a:p>
        </p:txBody>
      </p:sp>
      <p:sp>
        <p:nvSpPr>
          <p:cNvPr id="306" name="Title 1"/>
          <p:cNvSpPr txBox="1"/>
          <p:nvPr>
            <p:ph type="title"/>
          </p:nvPr>
        </p:nvSpPr>
        <p:spPr>
          <a:xfrm>
            <a:off x="549137" y="1086367"/>
            <a:ext cx="7886700" cy="372200"/>
          </a:xfrm>
          <a:prstGeom prst="rect">
            <a:avLst/>
          </a:prstGeom>
        </p:spPr>
        <p:txBody>
          <a:bodyPr/>
          <a:lstStyle>
            <a:lvl1pPr algn="ctr" defTabSz="585215">
              <a:defRPr b="1" sz="2048">
                <a:latin typeface="Calibri"/>
                <a:ea typeface="Calibri"/>
                <a:cs typeface="Calibri"/>
                <a:sym typeface="Calibri"/>
              </a:defRPr>
            </a:lvl1pPr>
          </a:lstStyle>
          <a:p>
            <a:pPr/>
            <a:r>
              <a:t>Acts 2:42-47</a:t>
            </a:r>
          </a:p>
        </p:txBody>
      </p:sp>
    </p:spTree>
  </p:cSld>
  <p:clrMapOvr>
    <a:masterClrMapping/>
  </p:clrMapOvr>
  <p:transition xmlns:p14="http://schemas.microsoft.com/office/powerpoint/2010/main" spd="med" advClick="1"/>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8" name="Title 1"/>
          <p:cNvSpPr txBox="1"/>
          <p:nvPr>
            <p:ph type="title"/>
          </p:nvPr>
        </p:nvSpPr>
        <p:spPr>
          <a:xfrm>
            <a:off x="628649" y="2711415"/>
            <a:ext cx="7886701" cy="994173"/>
          </a:xfrm>
          <a:prstGeom prst="rect">
            <a:avLst/>
          </a:prstGeom>
        </p:spPr>
        <p:txBody>
          <a:bodyPr/>
          <a:lstStyle>
            <a:lvl1pPr algn="ctr" defTabSz="658368">
              <a:defRPr b="1" sz="6336">
                <a:latin typeface="Calibri"/>
                <a:ea typeface="Calibri"/>
                <a:cs typeface="Calibri"/>
                <a:sym typeface="Calibri"/>
              </a:defRPr>
            </a:lvl1pPr>
          </a:lstStyle>
          <a:p>
            <a:pPr/>
            <a:r>
              <a:t>Positivity</a:t>
            </a:r>
          </a:p>
        </p:txBody>
      </p:sp>
    </p:spTree>
  </p:cSld>
  <p:clrMapOvr>
    <a:masterClrMapping/>
  </p:clrMapOvr>
  <p:transition xmlns:p14="http://schemas.microsoft.com/office/powerpoint/2010/main" spd="med" advClick="1"/>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0" name="Rectangle 2"/>
          <p:cNvSpPr txBox="1"/>
          <p:nvPr>
            <p:ph type="title"/>
          </p:nvPr>
        </p:nvSpPr>
        <p:spPr>
          <a:prstGeom prst="rect">
            <a:avLst/>
          </a:prstGeom>
        </p:spPr>
        <p:txBody>
          <a:bodyPr/>
          <a:lstStyle/>
          <a:p>
            <a:pPr/>
            <a:r>
              <a:t>Prayer Changes Things</a:t>
            </a:r>
          </a:p>
        </p:txBody>
      </p:sp>
      <p:sp>
        <p:nvSpPr>
          <p:cNvPr id="311" name="Rectangle 3"/>
          <p:cNvSpPr txBox="1"/>
          <p:nvPr>
            <p:ph type="body" idx="1"/>
          </p:nvPr>
        </p:nvSpPr>
        <p:spPr>
          <a:prstGeom prst="rect">
            <a:avLst/>
          </a:prstGeom>
        </p:spPr>
        <p:txBody>
          <a:bodyPr/>
          <a:lstStyle>
            <a:lvl1pPr algn="ctr">
              <a:buSzTx/>
              <a:buNone/>
            </a:lvl1pPr>
          </a:lstStyle>
          <a:p>
            <a:pPr/>
            <a:r>
              <a:t>	</a:t>
            </a:r>
          </a:p>
        </p:txBody>
      </p:sp>
      <p:pic>
        <p:nvPicPr>
          <p:cNvPr id="312" name="Picture 3" descr="Picture 3"/>
          <p:cNvPicPr>
            <a:picLocks noChangeAspect="1"/>
          </p:cNvPicPr>
          <p:nvPr/>
        </p:nvPicPr>
        <p:blipFill>
          <a:blip r:embed="rId2">
            <a:extLst/>
          </a:blip>
          <a:stretch>
            <a:fillRect/>
          </a:stretch>
        </p:blipFill>
        <p:spPr>
          <a:xfrm>
            <a:off x="1066800" y="1600200"/>
            <a:ext cx="6972300" cy="4648200"/>
          </a:xfrm>
          <a:prstGeom prst="rect">
            <a:avLst/>
          </a:prstGeom>
          <a:ln w="12700">
            <a:miter lim="400000"/>
          </a:ln>
        </p:spPr>
      </p:pic>
    </p:spTree>
  </p:cSld>
  <p:clrMapOvr>
    <a:masterClrMapping/>
  </p:clrMapOvr>
  <p:transition xmlns:p14="http://schemas.microsoft.com/office/powerpoint/2010/main" spd="med" advClick="1"/>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4" name="Rectangle 2"/>
          <p:cNvSpPr txBox="1"/>
          <p:nvPr>
            <p:ph type="title"/>
          </p:nvPr>
        </p:nvSpPr>
        <p:spPr>
          <a:prstGeom prst="rect">
            <a:avLst/>
          </a:prstGeom>
        </p:spPr>
        <p:txBody>
          <a:bodyPr/>
          <a:lstStyle/>
          <a:p>
            <a:pPr/>
            <a:r>
              <a:t>Prayer Changes Things</a:t>
            </a:r>
          </a:p>
        </p:txBody>
      </p:sp>
      <p:sp>
        <p:nvSpPr>
          <p:cNvPr id="315" name="Rectangle 3"/>
          <p:cNvSpPr txBox="1"/>
          <p:nvPr>
            <p:ph type="body" idx="1"/>
          </p:nvPr>
        </p:nvSpPr>
        <p:spPr>
          <a:prstGeom prst="rect">
            <a:avLst/>
          </a:prstGeom>
        </p:spPr>
        <p:txBody>
          <a:bodyPr/>
          <a:lstStyle>
            <a:lvl1pPr algn="ctr">
              <a:buSzTx/>
              <a:buNone/>
            </a:lvl1pPr>
          </a:lstStyle>
          <a:p>
            <a:pPr/>
            <a:r>
              <a:t>	</a:t>
            </a:r>
          </a:p>
        </p:txBody>
      </p:sp>
      <p:pic>
        <p:nvPicPr>
          <p:cNvPr id="316" name="chief magaw and pastor lee at altar.jpg" descr="chief magaw and pastor lee at altar.jpg"/>
          <p:cNvPicPr>
            <a:picLocks noChangeAspect="1"/>
          </p:cNvPicPr>
          <p:nvPr/>
        </p:nvPicPr>
        <p:blipFill>
          <a:blip r:embed="rId2">
            <a:extLst/>
          </a:blip>
          <a:srcRect l="12434" t="0" r="12434" b="0"/>
          <a:stretch>
            <a:fillRect/>
          </a:stretch>
        </p:blipFill>
        <p:spPr>
          <a:xfrm>
            <a:off x="1066800" y="1600200"/>
            <a:ext cx="6972300" cy="4648200"/>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med" advClick="1" p14:dur="1000">
        <p:wipe dir="r"/>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8" name="Rectangle 2"/>
          <p:cNvSpPr txBox="1"/>
          <p:nvPr>
            <p:ph type="title"/>
          </p:nvPr>
        </p:nvSpPr>
        <p:spPr>
          <a:prstGeom prst="rect">
            <a:avLst/>
          </a:prstGeom>
        </p:spPr>
        <p:txBody>
          <a:bodyPr/>
          <a:lstStyle/>
          <a:p>
            <a:pPr/>
          </a:p>
        </p:txBody>
      </p:sp>
      <p:sp>
        <p:nvSpPr>
          <p:cNvPr id="319" name="Rectangle 3"/>
          <p:cNvSpPr txBox="1"/>
          <p:nvPr>
            <p:ph type="body" sz="quarter" idx="1"/>
          </p:nvPr>
        </p:nvSpPr>
        <p:spPr>
          <a:xfrm>
            <a:off x="1219200" y="381000"/>
            <a:ext cx="6400800" cy="1524000"/>
          </a:xfrm>
          <a:prstGeom prst="rect">
            <a:avLst/>
          </a:prstGeom>
        </p:spPr>
        <p:txBody>
          <a:bodyPr/>
          <a:lstStyle/>
          <a:p>
            <a:pPr>
              <a:lnSpc>
                <a:spcPct val="80000"/>
              </a:lnSpc>
              <a:defRPr sz="1400"/>
            </a:pPr>
          </a:p>
        </p:txBody>
      </p:sp>
    </p:spTree>
  </p:cSld>
  <p:clrMapOvr>
    <a:masterClrMapping/>
  </p:clrMapOvr>
  <mc:AlternateContent xmlns:mc="http://schemas.openxmlformats.org/markup-compatibility/2006">
    <mc:Choice xmlns:p14="http://schemas.microsoft.com/office/powerpoint/2010/main" Requires="p14">
      <p:transition spd="med" advClick="1" p14:dur="1000">
        <p:wipe dir="r"/>
      </p:transition>
    </mc:Choice>
    <mc:Fallback>
      <p:transition spd="med">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ID="9" grpId="1" fill="hold">
                                  <p:stCondLst>
                                    <p:cond delay="0"/>
                                  </p:stCondLst>
                                  <p:iterate type="el" backwards="0">
                                    <p:tmAbs val="0"/>
                                  </p:iterate>
                                  <p:childTnLst>
                                    <p:set>
                                      <p:cBhvr>
                                        <p:cTn id="6" fill="hold"/>
                                        <p:tgtEl>
                                          <p:spTgt spid="318"/>
                                        </p:tgtEl>
                                        <p:attrNameLst>
                                          <p:attrName>style.visibility</p:attrName>
                                        </p:attrNameLst>
                                      </p:cBhvr>
                                      <p:to>
                                        <p:strVal val="visible"/>
                                      </p:to>
                                    </p:set>
                                    <p:animEffect filter="dissolve" transition="in">
                                      <p:cBhvr>
                                        <p:cTn id="7" dur="500"/>
                                        <p:tgtEl>
                                          <p:spTgt spid="318"/>
                                        </p:tgtEl>
                                      </p:cBhvr>
                                    </p:animEffect>
                                  </p:childTnLst>
                                </p:cTn>
                              </p:par>
                            </p:childTnLst>
                          </p:cTn>
                        </p:par>
                        <p:par>
                          <p:cTn id="8" fill="hold">
                            <p:stCondLst>
                              <p:cond delay="500"/>
                            </p:stCondLst>
                            <p:childTnLst>
                              <p:par>
                                <p:cTn id="9" presetClass="entr" nodeType="afterEffect" presetID="9" grpId="2" fill="hold">
                                  <p:stCondLst>
                                    <p:cond delay="0"/>
                                  </p:stCondLst>
                                  <p:iterate type="el" backwards="0">
                                    <p:tmAbs val="0"/>
                                  </p:iterate>
                                  <p:childTnLst>
                                    <p:set>
                                      <p:cBhvr>
                                        <p:cTn id="10" fill="hold"/>
                                        <p:tgtEl>
                                          <p:spTgt spid="319"/>
                                        </p:tgtEl>
                                        <p:attrNameLst>
                                          <p:attrName>style.visibility</p:attrName>
                                        </p:attrNameLst>
                                      </p:cBhvr>
                                      <p:to>
                                        <p:strVal val="visible"/>
                                      </p:to>
                                    </p:set>
                                    <p:animEffect filter="dissolve" transition="in">
                                      <p:cBhvr>
                                        <p:cTn id="11" dur="500"/>
                                        <p:tgtEl>
                                          <p:spTgt spid="31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18" grpId="1"/>
      <p:bldP build="whole" bldLvl="1" animBg="1" rev="0" advAuto="0" spid="319" grpId="2"/>
    </p:bldLst>
  </p:timing>
</p:sld>
</file>

<file path=ppt/theme/theme1.xml><?xml version="1.0" encoding="utf-8"?>
<a:theme xmlns:a="http://schemas.openxmlformats.org/drawingml/2006/main" xmlns:r="http://schemas.openxmlformats.org/officeDocument/2006/relationships" name="10103076">
  <a:themeElements>
    <a:clrScheme name="10103076">
      <a:dk1>
        <a:srgbClr val="000000"/>
      </a:dk1>
      <a:lt1>
        <a:srgbClr val="FFFFFF"/>
      </a:lt1>
      <a:dk2>
        <a:srgbClr val="A7A7A7"/>
      </a:dk2>
      <a:lt2>
        <a:srgbClr val="535353"/>
      </a:lt2>
      <a:accent1>
        <a:srgbClr val="CC9900"/>
      </a:accent1>
      <a:accent2>
        <a:srgbClr val="FFE28F"/>
      </a:accent2>
      <a:accent3>
        <a:srgbClr val="8F8F8F"/>
      </a:accent3>
      <a:accent4>
        <a:srgbClr val="707070"/>
      </a:accent4>
      <a:accent5>
        <a:srgbClr val="E2CAAA"/>
      </a:accent5>
      <a:accent6>
        <a:srgbClr val="E7CD81"/>
      </a:accent6>
      <a:hlink>
        <a:srgbClr val="0000FF"/>
      </a:hlink>
      <a:folHlink>
        <a:srgbClr val="FF00FF"/>
      </a:folHlink>
    </a:clrScheme>
    <a:fontScheme name="10103076">
      <a:majorFont>
        <a:latin typeface="Helvetica"/>
        <a:ea typeface="Helvetica"/>
        <a:cs typeface="Helvetica"/>
      </a:majorFont>
      <a:minorFont>
        <a:latin typeface="Arial"/>
        <a:ea typeface="Arial"/>
        <a:cs typeface="Arial"/>
      </a:minorFont>
    </a:fontScheme>
    <a:fmtScheme name="1010307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lumOff val="44000"/>
          </a:schemeClr>
        </a:solid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Gill Sans MT"/>
            <a:ea typeface="Gill Sans MT"/>
            <a:cs typeface="Gill Sans MT"/>
            <a:sym typeface="Gill Sans M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Gill Sans MT"/>
            <a:ea typeface="Gill Sans MT"/>
            <a:cs typeface="Gill Sans MT"/>
            <a:sym typeface="Gill Sans M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10103076">
  <a:themeElements>
    <a:clrScheme name="10103076">
      <a:dk1>
        <a:srgbClr val="000000"/>
      </a:dk1>
      <a:lt1>
        <a:srgbClr val="FFFFFF"/>
      </a:lt1>
      <a:dk2>
        <a:srgbClr val="A7A7A7"/>
      </a:dk2>
      <a:lt2>
        <a:srgbClr val="535353"/>
      </a:lt2>
      <a:accent1>
        <a:srgbClr val="CC9900"/>
      </a:accent1>
      <a:accent2>
        <a:srgbClr val="FFE28F"/>
      </a:accent2>
      <a:accent3>
        <a:srgbClr val="8F8F8F"/>
      </a:accent3>
      <a:accent4>
        <a:srgbClr val="707070"/>
      </a:accent4>
      <a:accent5>
        <a:srgbClr val="E2CAAA"/>
      </a:accent5>
      <a:accent6>
        <a:srgbClr val="E7CD81"/>
      </a:accent6>
      <a:hlink>
        <a:srgbClr val="0000FF"/>
      </a:hlink>
      <a:folHlink>
        <a:srgbClr val="FF00FF"/>
      </a:folHlink>
    </a:clrScheme>
    <a:fontScheme name="10103076">
      <a:majorFont>
        <a:latin typeface="Helvetica"/>
        <a:ea typeface="Helvetica"/>
        <a:cs typeface="Helvetica"/>
      </a:majorFont>
      <a:minorFont>
        <a:latin typeface="Arial"/>
        <a:ea typeface="Arial"/>
        <a:cs typeface="Arial"/>
      </a:minorFont>
    </a:fontScheme>
    <a:fmtScheme name="1010307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lumOff val="44000"/>
          </a:schemeClr>
        </a:solid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Gill Sans MT"/>
            <a:ea typeface="Gill Sans MT"/>
            <a:cs typeface="Gill Sans MT"/>
            <a:sym typeface="Gill Sans M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Gill Sans MT"/>
            <a:ea typeface="Gill Sans MT"/>
            <a:cs typeface="Gill Sans MT"/>
            <a:sym typeface="Gill Sans M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